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sldIdLst>
    <p:sldId id="260" r:id="rId4"/>
    <p:sldId id="261" r:id="rId5"/>
    <p:sldId id="262" r:id="rId6"/>
    <p:sldId id="276" r:id="rId7"/>
    <p:sldId id="274" r:id="rId8"/>
    <p:sldId id="263" r:id="rId9"/>
    <p:sldId id="275" r:id="rId10"/>
    <p:sldId id="277" r:id="rId11"/>
    <p:sldId id="278" r:id="rId12"/>
    <p:sldId id="264" r:id="rId13"/>
    <p:sldId id="269" r:id="rId14"/>
    <p:sldId id="279" r:id="rId15"/>
    <p:sldId id="265" r:id="rId16"/>
    <p:sldId id="283" r:id="rId17"/>
    <p:sldId id="282" r:id="rId18"/>
    <p:sldId id="266" r:id="rId19"/>
    <p:sldId id="270" r:id="rId20"/>
    <p:sldId id="281" r:id="rId21"/>
    <p:sldId id="267" r:id="rId22"/>
    <p:sldId id="271" r:id="rId23"/>
    <p:sldId id="280" r:id="rId24"/>
    <p:sldId id="284" r:id="rId25"/>
    <p:sldId id="272" r:id="rId26"/>
    <p:sldId id="273" r:id="rId27"/>
    <p:sldId id="268" r:id="rId2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0" Type="http://schemas.openxmlformats.org/officeDocument/2006/relationships/tags" Target="../tags/tag35.xml"/><Relationship Id="rId2" Type="http://schemas.openxmlformats.org/officeDocument/2006/relationships/tags" Target="../tags/tag17.xml"/><Relationship Id="rId19" Type="http://schemas.openxmlformats.org/officeDocument/2006/relationships/tags" Target="../tags/tag34.xml"/><Relationship Id="rId18" Type="http://schemas.openxmlformats.org/officeDocument/2006/relationships/tags" Target="../tags/tag33.xml"/><Relationship Id="rId17" Type="http://schemas.openxmlformats.org/officeDocument/2006/relationships/tags" Target="../tags/tag32.xml"/><Relationship Id="rId16" Type="http://schemas.openxmlformats.org/officeDocument/2006/relationships/tags" Target="../tags/tag31.xml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7" Type="http://schemas.openxmlformats.org/officeDocument/2006/relationships/tags" Target="../tags/tag51.xml"/><Relationship Id="rId16" Type="http://schemas.openxmlformats.org/officeDocument/2006/relationships/tags" Target="../tags/tag50.xml"/><Relationship Id="rId15" Type="http://schemas.openxmlformats.org/officeDocument/2006/relationships/tags" Target="../tags/tag49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4" Type="http://schemas.openxmlformats.org/officeDocument/2006/relationships/tags" Target="../tags/tag99.xml"/><Relationship Id="rId23" Type="http://schemas.openxmlformats.org/officeDocument/2006/relationships/tags" Target="../tags/tag98.xml"/><Relationship Id="rId22" Type="http://schemas.openxmlformats.org/officeDocument/2006/relationships/tags" Target="../tags/tag97.xml"/><Relationship Id="rId21" Type="http://schemas.openxmlformats.org/officeDocument/2006/relationships/tags" Target="../tags/tag96.xml"/><Relationship Id="rId20" Type="http://schemas.openxmlformats.org/officeDocument/2006/relationships/tags" Target="../tags/tag95.xml"/><Relationship Id="rId2" Type="http://schemas.openxmlformats.org/officeDocument/2006/relationships/tags" Target="../tags/tag77.xml"/><Relationship Id="rId19" Type="http://schemas.openxmlformats.org/officeDocument/2006/relationships/tags" Target="../tags/tag94.xml"/><Relationship Id="rId18" Type="http://schemas.openxmlformats.org/officeDocument/2006/relationships/tags" Target="../tags/tag93.xml"/><Relationship Id="rId17" Type="http://schemas.openxmlformats.org/officeDocument/2006/relationships/tags" Target="../tags/tag92.xml"/><Relationship Id="rId16" Type="http://schemas.openxmlformats.org/officeDocument/2006/relationships/tags" Target="../tags/tag91.xml"/><Relationship Id="rId15" Type="http://schemas.openxmlformats.org/officeDocument/2006/relationships/tags" Target="../tags/tag90.xml"/><Relationship Id="rId14" Type="http://schemas.openxmlformats.org/officeDocument/2006/relationships/tags" Target="../tags/tag89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5" Type="http://schemas.openxmlformats.org/officeDocument/2006/relationships/tags" Target="../tags/tag126.xml"/><Relationship Id="rId14" Type="http://schemas.openxmlformats.org/officeDocument/2006/relationships/tags" Target="../tags/tag125.xml"/><Relationship Id="rId13" Type="http://schemas.openxmlformats.org/officeDocument/2006/relationships/tags" Target="../tags/tag124.xml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7" Type="http://schemas.openxmlformats.org/officeDocument/2006/relationships/tags" Target="../tags/tag142.xml"/><Relationship Id="rId16" Type="http://schemas.openxmlformats.org/officeDocument/2006/relationships/tags" Target="../tags/tag141.xml"/><Relationship Id="rId15" Type="http://schemas.openxmlformats.org/officeDocument/2006/relationships/tags" Target="../tags/tag140.xml"/><Relationship Id="rId14" Type="http://schemas.openxmlformats.org/officeDocument/2006/relationships/tags" Target="../tags/tag139.xml"/><Relationship Id="rId13" Type="http://schemas.openxmlformats.org/officeDocument/2006/relationships/tags" Target="../tags/tag138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5" Type="http://schemas.openxmlformats.org/officeDocument/2006/relationships/tags" Target="../tags/tag156.xml"/><Relationship Id="rId14" Type="http://schemas.openxmlformats.org/officeDocument/2006/relationships/tags" Target="../tags/tag155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5" Type="http://schemas.openxmlformats.org/officeDocument/2006/relationships/tags" Target="../tags/tag170.xml"/><Relationship Id="rId14" Type="http://schemas.openxmlformats.org/officeDocument/2006/relationships/tags" Target="../tags/tag169.xml"/><Relationship Id="rId13" Type="http://schemas.openxmlformats.org/officeDocument/2006/relationships/tags" Target="../tags/tag168.xml"/><Relationship Id="rId12" Type="http://schemas.openxmlformats.org/officeDocument/2006/relationships/tags" Target="../tags/tag167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tags" Target="../tags/tag176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7" Type="http://schemas.openxmlformats.org/officeDocument/2006/relationships/tags" Target="../tags/tag186.xml"/><Relationship Id="rId16" Type="http://schemas.openxmlformats.org/officeDocument/2006/relationships/tags" Target="../tags/tag185.xml"/><Relationship Id="rId15" Type="http://schemas.openxmlformats.org/officeDocument/2006/relationships/tags" Target="../tags/tag184.xml"/><Relationship Id="rId14" Type="http://schemas.openxmlformats.org/officeDocument/2006/relationships/tags" Target="../tags/tag183.xml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tags" Target="../tags/tag180.xml"/><Relationship Id="rId10" Type="http://schemas.openxmlformats.org/officeDocument/2006/relationships/tags" Target="../tags/tag17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tags" Target="../tags/tag193.xml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7" Type="http://schemas.openxmlformats.org/officeDocument/2006/relationships/tags" Target="../tags/tag202.xml"/><Relationship Id="rId16" Type="http://schemas.openxmlformats.org/officeDocument/2006/relationships/tags" Target="../tags/tag201.xml"/><Relationship Id="rId15" Type="http://schemas.openxmlformats.org/officeDocument/2006/relationships/tags" Target="../tags/tag200.xml"/><Relationship Id="rId14" Type="http://schemas.openxmlformats.org/officeDocument/2006/relationships/tags" Target="../tags/tag199.xml"/><Relationship Id="rId13" Type="http://schemas.openxmlformats.org/officeDocument/2006/relationships/tags" Target="../tags/tag198.xml"/><Relationship Id="rId12" Type="http://schemas.openxmlformats.org/officeDocument/2006/relationships/tags" Target="../tags/tag197.xml"/><Relationship Id="rId11" Type="http://schemas.openxmlformats.org/officeDocument/2006/relationships/tags" Target="../tags/tag196.xml"/><Relationship Id="rId10" Type="http://schemas.openxmlformats.org/officeDocument/2006/relationships/tags" Target="../tags/tag195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210.xml"/><Relationship Id="rId8" Type="http://schemas.openxmlformats.org/officeDocument/2006/relationships/tags" Target="../tags/tag209.xml"/><Relationship Id="rId7" Type="http://schemas.openxmlformats.org/officeDocument/2006/relationships/tags" Target="../tags/tag208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3" Type="http://schemas.openxmlformats.org/officeDocument/2006/relationships/tags" Target="../tags/tag214.xml"/><Relationship Id="rId12" Type="http://schemas.openxmlformats.org/officeDocument/2006/relationships/tags" Target="../tags/tag213.xml"/><Relationship Id="rId11" Type="http://schemas.openxmlformats.org/officeDocument/2006/relationships/tags" Target="../tags/tag212.xml"/><Relationship Id="rId10" Type="http://schemas.openxmlformats.org/officeDocument/2006/relationships/tags" Target="../tags/tag211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3" Type="http://schemas.openxmlformats.org/officeDocument/2006/relationships/tags" Target="../tags/tag216.xml"/><Relationship Id="rId21" Type="http://schemas.openxmlformats.org/officeDocument/2006/relationships/tags" Target="../tags/tag234.xml"/><Relationship Id="rId20" Type="http://schemas.openxmlformats.org/officeDocument/2006/relationships/tags" Target="../tags/tag233.xml"/><Relationship Id="rId2" Type="http://schemas.openxmlformats.org/officeDocument/2006/relationships/tags" Target="../tags/tag215.xml"/><Relationship Id="rId19" Type="http://schemas.openxmlformats.org/officeDocument/2006/relationships/tags" Target="../tags/tag232.xml"/><Relationship Id="rId18" Type="http://schemas.openxmlformats.org/officeDocument/2006/relationships/tags" Target="../tags/tag231.xml"/><Relationship Id="rId17" Type="http://schemas.openxmlformats.org/officeDocument/2006/relationships/tags" Target="../tags/tag230.xml"/><Relationship Id="rId16" Type="http://schemas.openxmlformats.org/officeDocument/2006/relationships/tags" Target="../tags/tag229.xml"/><Relationship Id="rId15" Type="http://schemas.openxmlformats.org/officeDocument/2006/relationships/tags" Target="../tags/tag228.xml"/><Relationship Id="rId14" Type="http://schemas.openxmlformats.org/officeDocument/2006/relationships/tags" Target="../tags/tag227.xml"/><Relationship Id="rId13" Type="http://schemas.openxmlformats.org/officeDocument/2006/relationships/tags" Target="../tags/tag226.xml"/><Relationship Id="rId12" Type="http://schemas.openxmlformats.org/officeDocument/2006/relationships/tags" Target="../tags/tag225.xml"/><Relationship Id="rId11" Type="http://schemas.openxmlformats.org/officeDocument/2006/relationships/tags" Target="../tags/tag224.xml"/><Relationship Id="rId10" Type="http://schemas.openxmlformats.org/officeDocument/2006/relationships/tags" Target="../tags/tag223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tags" Target="../tags/tag241.xml"/><Relationship Id="rId7" Type="http://schemas.openxmlformats.org/officeDocument/2006/relationships/tags" Target="../tags/tag240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3" Type="http://schemas.openxmlformats.org/officeDocument/2006/relationships/tags" Target="../tags/tag256.xml"/><Relationship Id="rId22" Type="http://schemas.openxmlformats.org/officeDocument/2006/relationships/tags" Target="../tags/tag255.xml"/><Relationship Id="rId21" Type="http://schemas.openxmlformats.org/officeDocument/2006/relationships/tags" Target="../tags/tag254.xml"/><Relationship Id="rId20" Type="http://schemas.openxmlformats.org/officeDocument/2006/relationships/tags" Target="../tags/tag253.xml"/><Relationship Id="rId2" Type="http://schemas.openxmlformats.org/officeDocument/2006/relationships/tags" Target="../tags/tag235.xml"/><Relationship Id="rId19" Type="http://schemas.openxmlformats.org/officeDocument/2006/relationships/tags" Target="../tags/tag252.xml"/><Relationship Id="rId18" Type="http://schemas.openxmlformats.org/officeDocument/2006/relationships/tags" Target="../tags/tag251.xml"/><Relationship Id="rId17" Type="http://schemas.openxmlformats.org/officeDocument/2006/relationships/tags" Target="../tags/tag250.xml"/><Relationship Id="rId16" Type="http://schemas.openxmlformats.org/officeDocument/2006/relationships/tags" Target="../tags/tag249.xml"/><Relationship Id="rId15" Type="http://schemas.openxmlformats.org/officeDocument/2006/relationships/tags" Target="../tags/tag248.xml"/><Relationship Id="rId14" Type="http://schemas.openxmlformats.org/officeDocument/2006/relationships/tags" Target="../tags/tag247.xml"/><Relationship Id="rId13" Type="http://schemas.openxmlformats.org/officeDocument/2006/relationships/tags" Target="../tags/tag246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63.xml"/><Relationship Id="rId8" Type="http://schemas.openxmlformats.org/officeDocument/2006/relationships/tags" Target="../tags/tag262.xml"/><Relationship Id="rId7" Type="http://schemas.openxmlformats.org/officeDocument/2006/relationships/tags" Target="../tags/tag261.xml"/><Relationship Id="rId6" Type="http://schemas.openxmlformats.org/officeDocument/2006/relationships/tags" Target="../tags/tag260.xml"/><Relationship Id="rId5" Type="http://schemas.openxmlformats.org/officeDocument/2006/relationships/tags" Target="../tags/tag259.xml"/><Relationship Id="rId4" Type="http://schemas.openxmlformats.org/officeDocument/2006/relationships/tags" Target="../tags/tag258.xml"/><Relationship Id="rId3" Type="http://schemas.openxmlformats.org/officeDocument/2006/relationships/image" Target="../media/image1.png"/><Relationship Id="rId2" Type="http://schemas.openxmlformats.org/officeDocument/2006/relationships/tags" Target="../tags/tag257.xml"/><Relationship Id="rId13" Type="http://schemas.openxmlformats.org/officeDocument/2006/relationships/tags" Target="../tags/tag267.xml"/><Relationship Id="rId12" Type="http://schemas.openxmlformats.org/officeDocument/2006/relationships/tags" Target="../tags/tag266.xml"/><Relationship Id="rId11" Type="http://schemas.openxmlformats.org/officeDocument/2006/relationships/tags" Target="../tags/tag265.xml"/><Relationship Id="rId10" Type="http://schemas.openxmlformats.org/officeDocument/2006/relationships/tags" Target="../tags/tag264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74.xml"/><Relationship Id="rId8" Type="http://schemas.openxmlformats.org/officeDocument/2006/relationships/tags" Target="../tags/tag273.xml"/><Relationship Id="rId7" Type="http://schemas.openxmlformats.org/officeDocument/2006/relationships/tags" Target="../tags/tag272.xml"/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tags" Target="../tags/tag269.xml"/><Relationship Id="rId3" Type="http://schemas.openxmlformats.org/officeDocument/2006/relationships/image" Target="../media/image2.png"/><Relationship Id="rId2" Type="http://schemas.openxmlformats.org/officeDocument/2006/relationships/tags" Target="../tags/tag268.xml"/><Relationship Id="rId14" Type="http://schemas.openxmlformats.org/officeDocument/2006/relationships/tags" Target="../tags/tag279.xml"/><Relationship Id="rId13" Type="http://schemas.openxmlformats.org/officeDocument/2006/relationships/tags" Target="../tags/tag278.xml"/><Relationship Id="rId12" Type="http://schemas.openxmlformats.org/officeDocument/2006/relationships/tags" Target="../tags/tag277.xml"/><Relationship Id="rId11" Type="http://schemas.openxmlformats.org/officeDocument/2006/relationships/tags" Target="../tags/tag276.xml"/><Relationship Id="rId10" Type="http://schemas.openxmlformats.org/officeDocument/2006/relationships/tags" Target="../tags/tag275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87.xml"/><Relationship Id="rId8" Type="http://schemas.openxmlformats.org/officeDocument/2006/relationships/tags" Target="../tags/tag286.xml"/><Relationship Id="rId7" Type="http://schemas.openxmlformats.org/officeDocument/2006/relationships/tags" Target="../tags/tag285.xml"/><Relationship Id="rId6" Type="http://schemas.openxmlformats.org/officeDocument/2006/relationships/tags" Target="../tags/tag284.xml"/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4" Type="http://schemas.openxmlformats.org/officeDocument/2006/relationships/tags" Target="../tags/tag302.xml"/><Relationship Id="rId23" Type="http://schemas.openxmlformats.org/officeDocument/2006/relationships/tags" Target="../tags/tag301.xml"/><Relationship Id="rId22" Type="http://schemas.openxmlformats.org/officeDocument/2006/relationships/tags" Target="../tags/tag300.xml"/><Relationship Id="rId21" Type="http://schemas.openxmlformats.org/officeDocument/2006/relationships/tags" Target="../tags/tag299.xml"/><Relationship Id="rId20" Type="http://schemas.openxmlformats.org/officeDocument/2006/relationships/tags" Target="../tags/tag298.xml"/><Relationship Id="rId2" Type="http://schemas.openxmlformats.org/officeDocument/2006/relationships/tags" Target="../tags/tag280.xml"/><Relationship Id="rId19" Type="http://schemas.openxmlformats.org/officeDocument/2006/relationships/tags" Target="../tags/tag297.xml"/><Relationship Id="rId18" Type="http://schemas.openxmlformats.org/officeDocument/2006/relationships/tags" Target="../tags/tag296.xml"/><Relationship Id="rId17" Type="http://schemas.openxmlformats.org/officeDocument/2006/relationships/tags" Target="../tags/tag295.xml"/><Relationship Id="rId16" Type="http://schemas.openxmlformats.org/officeDocument/2006/relationships/tags" Target="../tags/tag294.xml"/><Relationship Id="rId15" Type="http://schemas.openxmlformats.org/officeDocument/2006/relationships/tags" Target="../tags/tag293.xml"/><Relationship Id="rId14" Type="http://schemas.openxmlformats.org/officeDocument/2006/relationships/tags" Target="../tags/tag292.xml"/><Relationship Id="rId13" Type="http://schemas.openxmlformats.org/officeDocument/2006/relationships/tags" Target="../tags/tag291.xml"/><Relationship Id="rId12" Type="http://schemas.openxmlformats.org/officeDocument/2006/relationships/tags" Target="../tags/tag290.xml"/><Relationship Id="rId11" Type="http://schemas.openxmlformats.org/officeDocument/2006/relationships/tags" Target="../tags/tag289.xml"/><Relationship Id="rId10" Type="http://schemas.openxmlformats.org/officeDocument/2006/relationships/tags" Target="../tags/tag288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6" Type="http://schemas.openxmlformats.org/officeDocument/2006/relationships/tags" Target="../tags/tag307.xml"/><Relationship Id="rId5" Type="http://schemas.openxmlformats.org/officeDocument/2006/relationships/tags" Target="../tags/tag306.xml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7" Type="http://schemas.openxmlformats.org/officeDocument/2006/relationships/tags" Target="../tags/tag312.xml"/><Relationship Id="rId6" Type="http://schemas.openxmlformats.org/officeDocument/2006/relationships/tags" Target="../tags/tag311.xml"/><Relationship Id="rId5" Type="http://schemas.openxmlformats.org/officeDocument/2006/relationships/tags" Target="../tags/tag310.xml"/><Relationship Id="rId4" Type="http://schemas.openxmlformats.org/officeDocument/2006/relationships/tags" Target="../tags/tag309.xml"/><Relationship Id="rId3" Type="http://schemas.openxmlformats.org/officeDocument/2006/relationships/image" Target="../media/image1.png"/><Relationship Id="rId2" Type="http://schemas.openxmlformats.org/officeDocument/2006/relationships/tags" Target="../tags/tag308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7" Type="http://schemas.openxmlformats.org/officeDocument/2006/relationships/tags" Target="../tags/tag318.xml"/><Relationship Id="rId6" Type="http://schemas.openxmlformats.org/officeDocument/2006/relationships/tags" Target="../tags/tag317.xml"/><Relationship Id="rId5" Type="http://schemas.openxmlformats.org/officeDocument/2006/relationships/tags" Target="../tags/tag316.xml"/><Relationship Id="rId4" Type="http://schemas.openxmlformats.org/officeDocument/2006/relationships/tags" Target="../tags/tag315.xml"/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326.xml"/><Relationship Id="rId8" Type="http://schemas.openxmlformats.org/officeDocument/2006/relationships/tags" Target="../tags/tag325.xml"/><Relationship Id="rId7" Type="http://schemas.openxmlformats.org/officeDocument/2006/relationships/tags" Target="../tags/tag324.xml"/><Relationship Id="rId6" Type="http://schemas.openxmlformats.org/officeDocument/2006/relationships/tags" Target="../tags/tag323.xml"/><Relationship Id="rId5" Type="http://schemas.openxmlformats.org/officeDocument/2006/relationships/tags" Target="../tags/tag322.xml"/><Relationship Id="rId4" Type="http://schemas.openxmlformats.org/officeDocument/2006/relationships/tags" Target="../tags/tag321.xml"/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5" Type="http://schemas.openxmlformats.org/officeDocument/2006/relationships/tags" Target="../tags/tag330.xml"/><Relationship Id="rId4" Type="http://schemas.openxmlformats.org/officeDocument/2006/relationships/tags" Target="../tags/tag329.xml"/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4" Type="http://schemas.openxmlformats.org/officeDocument/2006/relationships/tags" Target="../tags/tag333.xml"/><Relationship Id="rId3" Type="http://schemas.openxmlformats.org/officeDocument/2006/relationships/tags" Target="../tags/tag332.xml"/><Relationship Id="rId2" Type="http://schemas.openxmlformats.org/officeDocument/2006/relationships/tags" Target="../tags/tag331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tags" Target="../tags/tag337.xml"/><Relationship Id="rId4" Type="http://schemas.openxmlformats.org/officeDocument/2006/relationships/tags" Target="../tags/tag336.xml"/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tags" Target="../tags/tag340.xml"/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349.xml"/><Relationship Id="rId8" Type="http://schemas.openxmlformats.org/officeDocument/2006/relationships/tags" Target="../tags/tag348.xml"/><Relationship Id="rId7" Type="http://schemas.openxmlformats.org/officeDocument/2006/relationships/tags" Target="../tags/tag347.xml"/><Relationship Id="rId6" Type="http://schemas.openxmlformats.org/officeDocument/2006/relationships/tags" Target="../tags/tag346.xml"/><Relationship Id="rId5" Type="http://schemas.openxmlformats.org/officeDocument/2006/relationships/tags" Target="../tags/tag345.xml"/><Relationship Id="rId4" Type="http://schemas.openxmlformats.org/officeDocument/2006/relationships/tags" Target="../tags/tag344.xml"/><Relationship Id="rId3" Type="http://schemas.openxmlformats.org/officeDocument/2006/relationships/image" Target="../media/image1.png"/><Relationship Id="rId2" Type="http://schemas.openxmlformats.org/officeDocument/2006/relationships/tags" Target="../tags/tag343.xml"/><Relationship Id="rId14" Type="http://schemas.openxmlformats.org/officeDocument/2006/relationships/tags" Target="../tags/tag354.xml"/><Relationship Id="rId13" Type="http://schemas.openxmlformats.org/officeDocument/2006/relationships/tags" Target="../tags/tag353.xml"/><Relationship Id="rId12" Type="http://schemas.openxmlformats.org/officeDocument/2006/relationships/tags" Target="../tags/tag352.xml"/><Relationship Id="rId11" Type="http://schemas.openxmlformats.org/officeDocument/2006/relationships/tags" Target="../tags/tag351.xml"/><Relationship Id="rId10" Type="http://schemas.openxmlformats.org/officeDocument/2006/relationships/tags" Target="../tags/tag350.xml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361.xml"/><Relationship Id="rId8" Type="http://schemas.openxmlformats.org/officeDocument/2006/relationships/tags" Target="../tags/tag360.xml"/><Relationship Id="rId7" Type="http://schemas.openxmlformats.org/officeDocument/2006/relationships/tags" Target="../tags/tag359.xml"/><Relationship Id="rId6" Type="http://schemas.openxmlformats.org/officeDocument/2006/relationships/tags" Target="../tags/tag358.xml"/><Relationship Id="rId5" Type="http://schemas.openxmlformats.org/officeDocument/2006/relationships/tags" Target="../tags/tag357.xml"/><Relationship Id="rId4" Type="http://schemas.openxmlformats.org/officeDocument/2006/relationships/tags" Target="../tags/tag356.xml"/><Relationship Id="rId3" Type="http://schemas.openxmlformats.org/officeDocument/2006/relationships/image" Target="../media/image2.png"/><Relationship Id="rId2" Type="http://schemas.openxmlformats.org/officeDocument/2006/relationships/tags" Target="../tags/tag355.xml"/><Relationship Id="rId14" Type="http://schemas.openxmlformats.org/officeDocument/2006/relationships/tags" Target="../tags/tag366.xml"/><Relationship Id="rId13" Type="http://schemas.openxmlformats.org/officeDocument/2006/relationships/tags" Target="../tags/tag365.xml"/><Relationship Id="rId12" Type="http://schemas.openxmlformats.org/officeDocument/2006/relationships/tags" Target="../tags/tag364.xml"/><Relationship Id="rId11" Type="http://schemas.openxmlformats.org/officeDocument/2006/relationships/tags" Target="../tags/tag363.xml"/><Relationship Id="rId10" Type="http://schemas.openxmlformats.org/officeDocument/2006/relationships/tags" Target="../tags/tag362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373.xml"/><Relationship Id="rId8" Type="http://schemas.openxmlformats.org/officeDocument/2006/relationships/tags" Target="../tags/tag372.xml"/><Relationship Id="rId7" Type="http://schemas.openxmlformats.org/officeDocument/2006/relationships/tags" Target="../tags/tag371.xml"/><Relationship Id="rId6" Type="http://schemas.openxmlformats.org/officeDocument/2006/relationships/tags" Target="../tags/tag370.xml"/><Relationship Id="rId5" Type="http://schemas.openxmlformats.org/officeDocument/2006/relationships/tags" Target="../tags/tag369.xml"/><Relationship Id="rId4" Type="http://schemas.openxmlformats.org/officeDocument/2006/relationships/tags" Target="../tags/tag368.xml"/><Relationship Id="rId3" Type="http://schemas.openxmlformats.org/officeDocument/2006/relationships/image" Target="../media/image1.png"/><Relationship Id="rId2" Type="http://schemas.openxmlformats.org/officeDocument/2006/relationships/tags" Target="../tags/tag367.xml"/><Relationship Id="rId13" Type="http://schemas.openxmlformats.org/officeDocument/2006/relationships/tags" Target="../tags/tag377.xml"/><Relationship Id="rId12" Type="http://schemas.openxmlformats.org/officeDocument/2006/relationships/tags" Target="../tags/tag376.xml"/><Relationship Id="rId11" Type="http://schemas.openxmlformats.org/officeDocument/2006/relationships/tags" Target="../tags/tag375.xml"/><Relationship Id="rId10" Type="http://schemas.openxmlformats.org/officeDocument/2006/relationships/tags" Target="../tags/tag374.xml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385.xml"/><Relationship Id="rId8" Type="http://schemas.openxmlformats.org/officeDocument/2006/relationships/tags" Target="../tags/tag384.xml"/><Relationship Id="rId7" Type="http://schemas.openxmlformats.org/officeDocument/2006/relationships/tags" Target="../tags/tag383.xml"/><Relationship Id="rId6" Type="http://schemas.openxmlformats.org/officeDocument/2006/relationships/tags" Target="../tags/tag382.xml"/><Relationship Id="rId5" Type="http://schemas.openxmlformats.org/officeDocument/2006/relationships/tags" Target="../tags/tag381.xml"/><Relationship Id="rId4" Type="http://schemas.openxmlformats.org/officeDocument/2006/relationships/tags" Target="../tags/tag380.xml"/><Relationship Id="rId3" Type="http://schemas.openxmlformats.org/officeDocument/2006/relationships/tags" Target="../tags/tag379.xml"/><Relationship Id="rId2" Type="http://schemas.openxmlformats.org/officeDocument/2006/relationships/tags" Target="../tags/tag378.xml"/><Relationship Id="rId18" Type="http://schemas.openxmlformats.org/officeDocument/2006/relationships/tags" Target="../tags/tag394.xml"/><Relationship Id="rId17" Type="http://schemas.openxmlformats.org/officeDocument/2006/relationships/tags" Target="../tags/tag393.xml"/><Relationship Id="rId16" Type="http://schemas.openxmlformats.org/officeDocument/2006/relationships/tags" Target="../tags/tag392.xml"/><Relationship Id="rId15" Type="http://schemas.openxmlformats.org/officeDocument/2006/relationships/tags" Target="../tags/tag391.xml"/><Relationship Id="rId14" Type="http://schemas.openxmlformats.org/officeDocument/2006/relationships/tags" Target="../tags/tag390.xml"/><Relationship Id="rId13" Type="http://schemas.openxmlformats.org/officeDocument/2006/relationships/tags" Target="../tags/tag389.xml"/><Relationship Id="rId12" Type="http://schemas.openxmlformats.org/officeDocument/2006/relationships/tags" Target="../tags/tag388.xml"/><Relationship Id="rId11" Type="http://schemas.openxmlformats.org/officeDocument/2006/relationships/tags" Target="../tags/tag387.xml"/><Relationship Id="rId10" Type="http://schemas.openxmlformats.org/officeDocument/2006/relationships/tags" Target="../tags/tag386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3_1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39116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133600 h 2336800"/>
              <a:gd name="connisteX3" fmla="*/ 3251200 w 3454400"/>
              <a:gd name="connsiteY3" fmla="*/ 2336800 h 2336800"/>
              <a:gd name="connisteX4" fmla="*/ 203200 w 3454400"/>
              <a:gd name="connsiteY4" fmla="*/ 2336800 h 2336800"/>
              <a:gd name="connisteX5" fmla="*/ 0 w 3454400"/>
              <a:gd name="connsiteY5" fmla="*/ 2133600 h 2336800"/>
              <a:gd name="connisteX6" fmla="*/ 0 w 34544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387600"/>
          </a:xfrm>
          <a:custGeom>
            <a:avLst/>
            <a:gdLst>
              <a:gd name="connisteX0" fmla="*/ 0 w 3454400"/>
              <a:gd name="connsiteY0" fmla="*/ 203200 h 2387600"/>
              <a:gd name="connisteX1" fmla="*/ 203200 w 3454400"/>
              <a:gd name="connsiteY1" fmla="*/ 0 h 2387600"/>
              <a:gd name="connisteX2" fmla="*/ 3251200 w 3454400"/>
              <a:gd name="connsiteY2" fmla="*/ 0 h 2387600"/>
              <a:gd name="connisteX3" fmla="*/ 3454400 w 3454400"/>
              <a:gd name="connsiteY3" fmla="*/ 203200 h 2387600"/>
              <a:gd name="connisteX4" fmla="*/ 3454400 w 3454400"/>
              <a:gd name="connsiteY4" fmla="*/ 2387600 h 2387600"/>
              <a:gd name="connisteX5" fmla="*/ 0 w 3454400"/>
              <a:gd name="connsiteY5" fmla="*/ 2387600 h 2387600"/>
              <a:gd name="connisteX6" fmla="*/ 0 w 34544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216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7244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39116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133600 h 2336800"/>
              <a:gd name="connisteX3" fmla="*/ 3251200 w 3454400"/>
              <a:gd name="connsiteY3" fmla="*/ 2336800 h 2336800"/>
              <a:gd name="connisteX4" fmla="*/ 203200 w 3454400"/>
              <a:gd name="connsiteY4" fmla="*/ 2336800 h 2336800"/>
              <a:gd name="connisteX5" fmla="*/ 0 w 3454400"/>
              <a:gd name="connsiteY5" fmla="*/ 2133600 h 2336800"/>
              <a:gd name="connisteX6" fmla="*/ 0 w 34544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1524000"/>
            <a:ext cx="3454400" cy="2387600"/>
          </a:xfrm>
          <a:custGeom>
            <a:avLst/>
            <a:gdLst>
              <a:gd name="connisteX0" fmla="*/ 0 w 3454400"/>
              <a:gd name="connsiteY0" fmla="*/ 203200 h 2387600"/>
              <a:gd name="connisteX1" fmla="*/ 203200 w 3454400"/>
              <a:gd name="connsiteY1" fmla="*/ 0 h 2387600"/>
              <a:gd name="connisteX2" fmla="*/ 3251200 w 3454400"/>
              <a:gd name="connsiteY2" fmla="*/ 0 h 2387600"/>
              <a:gd name="connisteX3" fmla="*/ 3454400 w 3454400"/>
              <a:gd name="connsiteY3" fmla="*/ 203200 h 2387600"/>
              <a:gd name="connisteX4" fmla="*/ 3454400 w 3454400"/>
              <a:gd name="connsiteY4" fmla="*/ 2387600 h 2387600"/>
              <a:gd name="connisteX5" fmla="*/ 0 w 3454400"/>
              <a:gd name="connsiteY5" fmla="*/ 2387600 h 2387600"/>
              <a:gd name="connisteX6" fmla="*/ 0 w 34544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4216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47244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39116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133600 h 2336800"/>
              <a:gd name="connisteX3" fmla="*/ 3251200 w 3454400"/>
              <a:gd name="connsiteY3" fmla="*/ 2336800 h 2336800"/>
              <a:gd name="connisteX4" fmla="*/ 203200 w 3454400"/>
              <a:gd name="connsiteY4" fmla="*/ 2336800 h 2336800"/>
              <a:gd name="connisteX5" fmla="*/ 0 w 3454400"/>
              <a:gd name="connsiteY5" fmla="*/ 2133600 h 2336800"/>
              <a:gd name="connisteX6" fmla="*/ 0 w 34544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387600"/>
          </a:xfrm>
          <a:custGeom>
            <a:avLst/>
            <a:gdLst>
              <a:gd name="connisteX0" fmla="*/ 0 w 3454400"/>
              <a:gd name="connsiteY0" fmla="*/ 203200 h 2387600"/>
              <a:gd name="connisteX1" fmla="*/ 203200 w 3454400"/>
              <a:gd name="connsiteY1" fmla="*/ 0 h 2387600"/>
              <a:gd name="connisteX2" fmla="*/ 3251200 w 3454400"/>
              <a:gd name="connsiteY2" fmla="*/ 0 h 2387600"/>
              <a:gd name="connisteX3" fmla="*/ 3454400 w 3454400"/>
              <a:gd name="connsiteY3" fmla="*/ 203200 h 2387600"/>
              <a:gd name="connisteX4" fmla="*/ 3454400 w 3454400"/>
              <a:gd name="connsiteY4" fmla="*/ 2387600 h 2387600"/>
              <a:gd name="connisteX5" fmla="*/ 0 w 3454400"/>
              <a:gd name="connsiteY5" fmla="*/ 2387600 h 2387600"/>
              <a:gd name="connisteX6" fmla="*/ 0 w 34544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216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7244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7_2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6" hasCustomPrompt="1"/>
            <p:custDataLst>
              <p:tags r:id="rId6"/>
            </p:custDataLst>
          </p:nvPr>
        </p:nvSpPr>
        <p:spPr>
          <a:xfrm>
            <a:off x="609600" y="1524000"/>
            <a:ext cx="1950720" cy="2336800"/>
          </a:xfrm>
          <a:custGeom>
            <a:avLst/>
            <a:gdLst>
              <a:gd name="connisteX0" fmla="*/ 0 w 1950720"/>
              <a:gd name="connsiteY0" fmla="*/ 203200 h 2336800"/>
              <a:gd name="connisteX1" fmla="*/ 203200 w 1950720"/>
              <a:gd name="connsiteY1" fmla="*/ 0 h 2336800"/>
              <a:gd name="connisteX2" fmla="*/ 1747520 w 1950720"/>
              <a:gd name="connsiteY2" fmla="*/ 0 h 2336800"/>
              <a:gd name="connisteX3" fmla="*/ 1950720 w 1950720"/>
              <a:gd name="connsiteY3" fmla="*/ 203200 h 2336800"/>
              <a:gd name="connisteX4" fmla="*/ 1950720 w 1950720"/>
              <a:gd name="connsiteY4" fmla="*/ 2133600 h 2336800"/>
              <a:gd name="connisteX5" fmla="*/ 1747520 w 1950720"/>
              <a:gd name="connsiteY5" fmla="*/ 2336800 h 2336800"/>
              <a:gd name="connisteX6" fmla="*/ 203200 w 1950720"/>
              <a:gd name="connsiteY6" fmla="*/ 2336800 h 2336800"/>
              <a:gd name="connisteX7" fmla="*/ 0 w 1950720"/>
              <a:gd name="connsiteY7" fmla="*/ 2133600 h 2336800"/>
              <a:gd name="connisteX8" fmla="*/ 0 w 195072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95072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747520" y="0"/>
                </a:lnTo>
                <a:cubicBezTo>
                  <a:pt x="1859744" y="0"/>
                  <a:pt x="1950720" y="90976"/>
                  <a:pt x="1950720" y="203200"/>
                </a:cubicBezTo>
                <a:lnTo>
                  <a:pt x="1950720" y="2133600"/>
                </a:lnTo>
                <a:cubicBezTo>
                  <a:pt x="1950720" y="2245824"/>
                  <a:pt x="1859744" y="2336800"/>
                  <a:pt x="174752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4165600"/>
            <a:ext cx="195072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724400"/>
            <a:ext cx="195072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内容占位符 14"/>
          <p:cNvSpPr>
            <a:spLocks noGrp="1"/>
          </p:cNvSpPr>
          <p:nvPr>
            <p:ph idx="16397" hasCustomPrompt="1"/>
            <p:custDataLst>
              <p:tags r:id="rId9"/>
            </p:custDataLst>
          </p:nvPr>
        </p:nvSpPr>
        <p:spPr>
          <a:xfrm>
            <a:off x="2865120" y="1524000"/>
            <a:ext cx="1950720" cy="2336800"/>
          </a:xfrm>
          <a:custGeom>
            <a:avLst/>
            <a:gdLst>
              <a:gd name="connisteX0" fmla="*/ 0 w 1950720"/>
              <a:gd name="connsiteY0" fmla="*/ 203200 h 2336800"/>
              <a:gd name="connisteX1" fmla="*/ 203200 w 1950720"/>
              <a:gd name="connsiteY1" fmla="*/ 0 h 2336800"/>
              <a:gd name="connisteX2" fmla="*/ 1747520 w 1950720"/>
              <a:gd name="connsiteY2" fmla="*/ 0 h 2336800"/>
              <a:gd name="connisteX3" fmla="*/ 1950720 w 1950720"/>
              <a:gd name="connsiteY3" fmla="*/ 203200 h 2336800"/>
              <a:gd name="connisteX4" fmla="*/ 1950720 w 1950720"/>
              <a:gd name="connsiteY4" fmla="*/ 2133600 h 2336800"/>
              <a:gd name="connisteX5" fmla="*/ 1747520 w 1950720"/>
              <a:gd name="connsiteY5" fmla="*/ 2336800 h 2336800"/>
              <a:gd name="connisteX6" fmla="*/ 203200 w 1950720"/>
              <a:gd name="connsiteY6" fmla="*/ 2336800 h 2336800"/>
              <a:gd name="connisteX7" fmla="*/ 0 w 1950720"/>
              <a:gd name="connsiteY7" fmla="*/ 2133600 h 2336800"/>
              <a:gd name="connisteX8" fmla="*/ 0 w 195072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95072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747520" y="0"/>
                </a:lnTo>
                <a:cubicBezTo>
                  <a:pt x="1859744" y="0"/>
                  <a:pt x="1950720" y="90976"/>
                  <a:pt x="1950720" y="203200"/>
                </a:cubicBezTo>
                <a:lnTo>
                  <a:pt x="1950720" y="2133600"/>
                </a:lnTo>
                <a:cubicBezTo>
                  <a:pt x="1950720" y="2245824"/>
                  <a:pt x="1859744" y="2336800"/>
                  <a:pt x="174752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2865120" y="4165600"/>
            <a:ext cx="195072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2865120" y="4724400"/>
            <a:ext cx="195072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内容占位符 17"/>
          <p:cNvSpPr>
            <a:spLocks noGrp="1"/>
          </p:cNvSpPr>
          <p:nvPr>
            <p:ph idx="16398" hasCustomPrompt="1"/>
            <p:custDataLst>
              <p:tags r:id="rId12"/>
            </p:custDataLst>
          </p:nvPr>
        </p:nvSpPr>
        <p:spPr>
          <a:xfrm>
            <a:off x="5120640" y="1524000"/>
            <a:ext cx="1950720" cy="2336800"/>
          </a:xfrm>
          <a:custGeom>
            <a:avLst/>
            <a:gdLst>
              <a:gd name="connisteX0" fmla="*/ 0 w 1950720"/>
              <a:gd name="connsiteY0" fmla="*/ 203200 h 2336800"/>
              <a:gd name="connisteX1" fmla="*/ 203200 w 1950720"/>
              <a:gd name="connsiteY1" fmla="*/ 0 h 2336800"/>
              <a:gd name="connisteX2" fmla="*/ 1747520 w 1950720"/>
              <a:gd name="connsiteY2" fmla="*/ 0 h 2336800"/>
              <a:gd name="connisteX3" fmla="*/ 1950720 w 1950720"/>
              <a:gd name="connsiteY3" fmla="*/ 203200 h 2336800"/>
              <a:gd name="connisteX4" fmla="*/ 1950720 w 1950720"/>
              <a:gd name="connsiteY4" fmla="*/ 2133600 h 2336800"/>
              <a:gd name="connisteX5" fmla="*/ 1747520 w 1950720"/>
              <a:gd name="connsiteY5" fmla="*/ 2336800 h 2336800"/>
              <a:gd name="connisteX6" fmla="*/ 203200 w 1950720"/>
              <a:gd name="connsiteY6" fmla="*/ 2336800 h 2336800"/>
              <a:gd name="connisteX7" fmla="*/ 0 w 1950720"/>
              <a:gd name="connsiteY7" fmla="*/ 2133600 h 2336800"/>
              <a:gd name="connisteX8" fmla="*/ 0 w 195072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95072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747520" y="0"/>
                </a:lnTo>
                <a:cubicBezTo>
                  <a:pt x="1859744" y="0"/>
                  <a:pt x="1950720" y="90976"/>
                  <a:pt x="1950720" y="203200"/>
                </a:cubicBezTo>
                <a:lnTo>
                  <a:pt x="1950720" y="2133600"/>
                </a:lnTo>
                <a:cubicBezTo>
                  <a:pt x="1950720" y="2245824"/>
                  <a:pt x="1859744" y="2336800"/>
                  <a:pt x="174752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5120640" y="4165600"/>
            <a:ext cx="195072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5120640" y="4724400"/>
            <a:ext cx="195072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内容占位符 20"/>
          <p:cNvSpPr>
            <a:spLocks noGrp="1"/>
          </p:cNvSpPr>
          <p:nvPr>
            <p:ph idx="16399" hasCustomPrompt="1"/>
            <p:custDataLst>
              <p:tags r:id="rId15"/>
            </p:custDataLst>
          </p:nvPr>
        </p:nvSpPr>
        <p:spPr>
          <a:xfrm>
            <a:off x="7376160" y="1524000"/>
            <a:ext cx="1950720" cy="2336800"/>
          </a:xfrm>
          <a:custGeom>
            <a:avLst/>
            <a:gdLst>
              <a:gd name="connisteX0" fmla="*/ 0 w 1950720"/>
              <a:gd name="connsiteY0" fmla="*/ 203200 h 2336800"/>
              <a:gd name="connisteX1" fmla="*/ 203200 w 1950720"/>
              <a:gd name="connsiteY1" fmla="*/ 0 h 2336800"/>
              <a:gd name="connisteX2" fmla="*/ 1747520 w 1950720"/>
              <a:gd name="connsiteY2" fmla="*/ 0 h 2336800"/>
              <a:gd name="connisteX3" fmla="*/ 1950720 w 1950720"/>
              <a:gd name="connsiteY3" fmla="*/ 203200 h 2336800"/>
              <a:gd name="connisteX4" fmla="*/ 1950720 w 1950720"/>
              <a:gd name="connsiteY4" fmla="*/ 2133600 h 2336800"/>
              <a:gd name="connisteX5" fmla="*/ 1747520 w 1950720"/>
              <a:gd name="connsiteY5" fmla="*/ 2336800 h 2336800"/>
              <a:gd name="connisteX6" fmla="*/ 203200 w 1950720"/>
              <a:gd name="connsiteY6" fmla="*/ 2336800 h 2336800"/>
              <a:gd name="connisteX7" fmla="*/ 0 w 1950720"/>
              <a:gd name="connsiteY7" fmla="*/ 2133600 h 2336800"/>
              <a:gd name="connisteX8" fmla="*/ 0 w 195072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95072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747520" y="0"/>
                </a:lnTo>
                <a:cubicBezTo>
                  <a:pt x="1859744" y="0"/>
                  <a:pt x="1950720" y="90976"/>
                  <a:pt x="1950720" y="203200"/>
                </a:cubicBezTo>
                <a:lnTo>
                  <a:pt x="1950720" y="2133600"/>
                </a:lnTo>
                <a:cubicBezTo>
                  <a:pt x="1950720" y="2245824"/>
                  <a:pt x="1859744" y="2336800"/>
                  <a:pt x="174752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7376160" y="4165600"/>
            <a:ext cx="195072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7376160" y="4724400"/>
            <a:ext cx="195072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内容占位符 23"/>
          <p:cNvSpPr>
            <a:spLocks noGrp="1"/>
          </p:cNvSpPr>
          <p:nvPr>
            <p:ph idx="16400" hasCustomPrompt="1"/>
            <p:custDataLst>
              <p:tags r:id="rId18"/>
            </p:custDataLst>
          </p:nvPr>
        </p:nvSpPr>
        <p:spPr>
          <a:xfrm>
            <a:off x="9631680" y="1524000"/>
            <a:ext cx="1950720" cy="2336800"/>
          </a:xfrm>
          <a:custGeom>
            <a:avLst/>
            <a:gdLst>
              <a:gd name="connisteX0" fmla="*/ 0 w 1950720"/>
              <a:gd name="connsiteY0" fmla="*/ 203200 h 2336800"/>
              <a:gd name="connisteX1" fmla="*/ 203200 w 1950720"/>
              <a:gd name="connsiteY1" fmla="*/ 0 h 2336800"/>
              <a:gd name="connisteX2" fmla="*/ 1747520 w 1950720"/>
              <a:gd name="connsiteY2" fmla="*/ 0 h 2336800"/>
              <a:gd name="connisteX3" fmla="*/ 1950720 w 1950720"/>
              <a:gd name="connsiteY3" fmla="*/ 203200 h 2336800"/>
              <a:gd name="connisteX4" fmla="*/ 1950720 w 1950720"/>
              <a:gd name="connsiteY4" fmla="*/ 2133600 h 2336800"/>
              <a:gd name="connisteX5" fmla="*/ 1747520 w 1950720"/>
              <a:gd name="connsiteY5" fmla="*/ 2336800 h 2336800"/>
              <a:gd name="connisteX6" fmla="*/ 203200 w 1950720"/>
              <a:gd name="connsiteY6" fmla="*/ 2336800 h 2336800"/>
              <a:gd name="connisteX7" fmla="*/ 0 w 1950720"/>
              <a:gd name="connsiteY7" fmla="*/ 2133600 h 2336800"/>
              <a:gd name="connisteX8" fmla="*/ 0 w 195072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95072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747520" y="0"/>
                </a:lnTo>
                <a:cubicBezTo>
                  <a:pt x="1859744" y="0"/>
                  <a:pt x="1950720" y="90976"/>
                  <a:pt x="1950720" y="203200"/>
                </a:cubicBezTo>
                <a:lnTo>
                  <a:pt x="1950720" y="2133600"/>
                </a:lnTo>
                <a:cubicBezTo>
                  <a:pt x="1950720" y="2245824"/>
                  <a:pt x="1859744" y="2336800"/>
                  <a:pt x="174752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4" hasCustomPrompt="1"/>
            <p:custDataLst>
              <p:tags r:id="rId19"/>
            </p:custDataLst>
          </p:nvPr>
        </p:nvSpPr>
        <p:spPr>
          <a:xfrm>
            <a:off x="9631680" y="4165600"/>
            <a:ext cx="195072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5" hasCustomPrompt="1"/>
            <p:custDataLst>
              <p:tags r:id="rId20"/>
            </p:custDataLst>
          </p:nvPr>
        </p:nvSpPr>
        <p:spPr>
          <a:xfrm>
            <a:off x="9631680" y="4724400"/>
            <a:ext cx="195072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2387600"/>
          </a:xfrm>
          <a:custGeom>
            <a:avLst/>
            <a:gdLst>
              <a:gd name="connisteX0" fmla="*/ 0 w 3454400"/>
              <a:gd name="connsiteY0" fmla="*/ 203200 h 2387600"/>
              <a:gd name="connisteX1" fmla="*/ 203200 w 3454400"/>
              <a:gd name="connsiteY1" fmla="*/ 0 h 2387600"/>
              <a:gd name="connisteX2" fmla="*/ 3251200 w 3454400"/>
              <a:gd name="connsiteY2" fmla="*/ 0 h 2387600"/>
              <a:gd name="connisteX3" fmla="*/ 3454400 w 3454400"/>
              <a:gd name="connsiteY3" fmla="*/ 203200 h 2387600"/>
              <a:gd name="connisteX4" fmla="*/ 3454400 w 3454400"/>
              <a:gd name="connsiteY4" fmla="*/ 2387600 h 2387600"/>
              <a:gd name="connisteX5" fmla="*/ 0 w 3454400"/>
              <a:gd name="connsiteY5" fmla="*/ 2387600 h 2387600"/>
              <a:gd name="connisteX6" fmla="*/ 0 w 34544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39116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133600 h 2336800"/>
              <a:gd name="connisteX3" fmla="*/ 3251200 w 3454400"/>
              <a:gd name="connsiteY3" fmla="*/ 2336800 h 2336800"/>
              <a:gd name="connisteX4" fmla="*/ 203200 w 3454400"/>
              <a:gd name="connsiteY4" fmla="*/ 2336800 h 2336800"/>
              <a:gd name="connisteX5" fmla="*/ 0 w 3454400"/>
              <a:gd name="connsiteY5" fmla="*/ 2133600 h 2336800"/>
              <a:gd name="connisteX6" fmla="*/ 0 w 34544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172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21844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4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15240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521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029200"/>
            <a:ext cx="5029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4008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553200" y="4521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553200" y="5029200"/>
            <a:ext cx="5029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2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2489200"/>
            <a:ext cx="10972800" cy="3759200"/>
          </a:xfrm>
          <a:custGeom>
            <a:avLst/>
            <a:gdLst>
              <a:gd name="connisteX0" fmla="*/ 0 w 10972800"/>
              <a:gd name="connsiteY0" fmla="*/ 203200 h 3759200"/>
              <a:gd name="connisteX1" fmla="*/ 203200 w 10972800"/>
              <a:gd name="connsiteY1" fmla="*/ 0 h 3759200"/>
              <a:gd name="connisteX2" fmla="*/ 10769600 w 10972800"/>
              <a:gd name="connsiteY2" fmla="*/ 0 h 3759200"/>
              <a:gd name="connisteX3" fmla="*/ 10972800 w 10972800"/>
              <a:gd name="connsiteY3" fmla="*/ 203200 h 3759200"/>
              <a:gd name="connisteX4" fmla="*/ 10972800 w 10972800"/>
              <a:gd name="connsiteY4" fmla="*/ 3556000 h 3759200"/>
              <a:gd name="connisteX5" fmla="*/ 10769600 w 10972800"/>
              <a:gd name="connsiteY5" fmla="*/ 3759200 h 3759200"/>
              <a:gd name="connisteX6" fmla="*/ 203200 w 10972800"/>
              <a:gd name="connsiteY6" fmla="*/ 3759200 h 3759200"/>
              <a:gd name="connisteX7" fmla="*/ 0 w 10972800"/>
              <a:gd name="connsiteY7" fmla="*/ 3556000 h 3759200"/>
              <a:gd name="connisteX8" fmla="*/ 0 w 109728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556000"/>
                </a:lnTo>
                <a:cubicBezTo>
                  <a:pt x="10972800" y="3668224"/>
                  <a:pt x="10881824" y="3759200"/>
                  <a:pt x="107696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4648200" y="60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800600" y="609600"/>
            <a:ext cx="175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800600" y="1117600"/>
            <a:ext cx="1752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7162800" y="60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315200" y="609600"/>
            <a:ext cx="175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315200" y="1117600"/>
            <a:ext cx="1752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9677400" y="60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9829800" y="609600"/>
            <a:ext cx="175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9829800" y="1117600"/>
            <a:ext cx="1752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10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8" hasCustomPrompt="1"/>
            <p:custDataLst>
              <p:tags r:id="rId6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9" hasCustomPrompt="1"/>
            <p:custDataLst>
              <p:tags r:id="rId7"/>
            </p:custDataLst>
          </p:nvPr>
        </p:nvSpPr>
        <p:spPr>
          <a:xfrm>
            <a:off x="609600" y="19304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1930400"/>
            <a:ext cx="1651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438400"/>
            <a:ext cx="1651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400" hasCustomPrompt="1"/>
            <p:custDataLst>
              <p:tags r:id="rId10"/>
            </p:custDataLst>
          </p:nvPr>
        </p:nvSpPr>
        <p:spPr>
          <a:xfrm>
            <a:off x="2870200" y="19304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022600" y="1930400"/>
            <a:ext cx="1651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022600" y="2438400"/>
            <a:ext cx="1651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401" hasCustomPrompt="1"/>
            <p:custDataLst>
              <p:tags r:id="rId13"/>
            </p:custDataLst>
          </p:nvPr>
        </p:nvSpPr>
        <p:spPr>
          <a:xfrm>
            <a:off x="5130800" y="19304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5283200" y="1930400"/>
            <a:ext cx="1651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283200" y="2438400"/>
            <a:ext cx="1651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402" hasCustomPrompt="1"/>
            <p:custDataLst>
              <p:tags r:id="rId16"/>
            </p:custDataLst>
          </p:nvPr>
        </p:nvSpPr>
        <p:spPr>
          <a:xfrm>
            <a:off x="609600" y="41148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762000" y="4114800"/>
            <a:ext cx="1651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762000" y="4622800"/>
            <a:ext cx="1651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5" name="装饰  4"/>
          <p:cNvSpPr>
            <a:spLocks noGrp="1"/>
          </p:cNvSpPr>
          <p:nvPr>
            <p:ph type="body" idx="16403" hasCustomPrompt="1"/>
            <p:custDataLst>
              <p:tags r:id="rId19"/>
            </p:custDataLst>
          </p:nvPr>
        </p:nvSpPr>
        <p:spPr>
          <a:xfrm>
            <a:off x="2870200" y="41148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4" hasCustomPrompt="1"/>
            <p:custDataLst>
              <p:tags r:id="rId20"/>
            </p:custDataLst>
          </p:nvPr>
        </p:nvSpPr>
        <p:spPr>
          <a:xfrm>
            <a:off x="3022600" y="4114800"/>
            <a:ext cx="1651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5" hasCustomPrompt="1"/>
            <p:custDataLst>
              <p:tags r:id="rId21"/>
            </p:custDataLst>
          </p:nvPr>
        </p:nvSpPr>
        <p:spPr>
          <a:xfrm>
            <a:off x="3022600" y="4622800"/>
            <a:ext cx="1651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8" name="装饰  7"/>
          <p:cNvSpPr>
            <a:spLocks noGrp="1"/>
          </p:cNvSpPr>
          <p:nvPr>
            <p:ph type="body" idx="16404" hasCustomPrompt="1"/>
            <p:custDataLst>
              <p:tags r:id="rId22"/>
            </p:custDataLst>
          </p:nvPr>
        </p:nvSpPr>
        <p:spPr>
          <a:xfrm>
            <a:off x="5130800" y="41148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9" name="文本占位符 28"/>
          <p:cNvSpPr>
            <a:spLocks noGrp="1"/>
          </p:cNvSpPr>
          <p:nvPr>
            <p:ph type="body" idx="16396" hasCustomPrompt="1"/>
            <p:custDataLst>
              <p:tags r:id="rId23"/>
            </p:custDataLst>
          </p:nvPr>
        </p:nvSpPr>
        <p:spPr>
          <a:xfrm>
            <a:off x="5283200" y="4114800"/>
            <a:ext cx="1651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0" name="文本占位符 29"/>
          <p:cNvSpPr>
            <a:spLocks noGrp="1"/>
          </p:cNvSpPr>
          <p:nvPr>
            <p:ph type="body" idx="16397" hasCustomPrompt="1"/>
            <p:custDataLst>
              <p:tags r:id="rId24"/>
            </p:custDataLst>
          </p:nvPr>
        </p:nvSpPr>
        <p:spPr>
          <a:xfrm>
            <a:off x="5283200" y="4622800"/>
            <a:ext cx="1651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3_2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5306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609600"/>
            <a:ext cx="10972800" cy="2387600"/>
          </a:xfrm>
          <a:custGeom>
            <a:avLst/>
            <a:gdLst>
              <a:gd name="connisteX0" fmla="*/ 0 w 10972800"/>
              <a:gd name="connsiteY0" fmla="*/ 203200 h 2387600"/>
              <a:gd name="connisteX1" fmla="*/ 203200 w 10972800"/>
              <a:gd name="connsiteY1" fmla="*/ 0 h 2387600"/>
              <a:gd name="connisteX2" fmla="*/ 10769600 w 10972800"/>
              <a:gd name="connsiteY2" fmla="*/ 0 h 2387600"/>
              <a:gd name="connisteX3" fmla="*/ 10972800 w 10972800"/>
              <a:gd name="connsiteY3" fmla="*/ 203200 h 2387600"/>
              <a:gd name="connisteX4" fmla="*/ 10972800 w 10972800"/>
              <a:gd name="connsiteY4" fmla="*/ 2184400 h 2387600"/>
              <a:gd name="connisteX5" fmla="*/ 10769600 w 10972800"/>
              <a:gd name="connsiteY5" fmla="*/ 2387600 h 2387600"/>
              <a:gd name="connisteX6" fmla="*/ 203200 w 10972800"/>
              <a:gd name="connsiteY6" fmla="*/ 2387600 h 2387600"/>
              <a:gd name="connisteX7" fmla="*/ 0 w 10972800"/>
              <a:gd name="connsiteY7" fmla="*/ 2184400 h 2387600"/>
              <a:gd name="connisteX8" fmla="*/ 0 w 10972800"/>
              <a:gd name="connsiteY8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84400"/>
                </a:lnTo>
                <a:cubicBezTo>
                  <a:pt x="10972800" y="2296624"/>
                  <a:pt x="10881824" y="2387600"/>
                  <a:pt x="107696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4648200" y="3530600"/>
            <a:ext cx="32385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4648200" y="4089400"/>
            <a:ext cx="32385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8343900" y="3530600"/>
            <a:ext cx="32385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8343900" y="4089400"/>
            <a:ext cx="32385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4648200" y="5156200"/>
            <a:ext cx="32385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4648200" y="5715000"/>
            <a:ext cx="32385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8343900" y="5156200"/>
            <a:ext cx="32385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8343900" y="5715000"/>
            <a:ext cx="32385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4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5306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609600"/>
            <a:ext cx="10972800" cy="2387600"/>
          </a:xfrm>
          <a:custGeom>
            <a:avLst/>
            <a:gdLst>
              <a:gd name="connisteX0" fmla="*/ 0 w 10972800"/>
              <a:gd name="connsiteY0" fmla="*/ 203200 h 2387600"/>
              <a:gd name="connisteX1" fmla="*/ 203200 w 10972800"/>
              <a:gd name="connsiteY1" fmla="*/ 0 h 2387600"/>
              <a:gd name="connisteX2" fmla="*/ 10769600 w 10972800"/>
              <a:gd name="connsiteY2" fmla="*/ 0 h 2387600"/>
              <a:gd name="connisteX3" fmla="*/ 10972800 w 10972800"/>
              <a:gd name="connsiteY3" fmla="*/ 203200 h 2387600"/>
              <a:gd name="connisteX4" fmla="*/ 10972800 w 10972800"/>
              <a:gd name="connsiteY4" fmla="*/ 2184400 h 2387600"/>
              <a:gd name="connisteX5" fmla="*/ 10769600 w 10972800"/>
              <a:gd name="connsiteY5" fmla="*/ 2387600 h 2387600"/>
              <a:gd name="connisteX6" fmla="*/ 203200 w 10972800"/>
              <a:gd name="connsiteY6" fmla="*/ 2387600 h 2387600"/>
              <a:gd name="connisteX7" fmla="*/ 0 w 10972800"/>
              <a:gd name="connsiteY7" fmla="*/ 2184400 h 2387600"/>
              <a:gd name="connisteX8" fmla="*/ 0 w 10972800"/>
              <a:gd name="connsiteY8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84400"/>
                </a:lnTo>
                <a:cubicBezTo>
                  <a:pt x="10972800" y="2296624"/>
                  <a:pt x="10881824" y="2387600"/>
                  <a:pt x="107696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4704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228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228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83312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84836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84836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4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8001000" y="1524000"/>
            <a:ext cx="3581400" cy="4724400"/>
          </a:xfrm>
          <a:custGeom>
            <a:avLst/>
            <a:gdLst>
              <a:gd name="connisteX0" fmla="*/ 0 w 3581400"/>
              <a:gd name="connsiteY0" fmla="*/ 0 h 4724400"/>
              <a:gd name="connisteX1" fmla="*/ 3378200 w 3581400"/>
              <a:gd name="connsiteY1" fmla="*/ 0 h 4724400"/>
              <a:gd name="connisteX2" fmla="*/ 3581400 w 3581400"/>
              <a:gd name="connsiteY2" fmla="*/ 203200 h 4724400"/>
              <a:gd name="connisteX3" fmla="*/ 3581400 w 3581400"/>
              <a:gd name="connsiteY3" fmla="*/ 4521200 h 4724400"/>
              <a:gd name="connisteX4" fmla="*/ 3378200 w 3581400"/>
              <a:gd name="connsiteY4" fmla="*/ 4724400 h 4724400"/>
              <a:gd name="connisteX5" fmla="*/ 0 w 3581400"/>
              <a:gd name="connsiteY5" fmla="*/ 4724400 h 4724400"/>
              <a:gd name="connisteX6" fmla="*/ 0 w 3581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581400" h="4724400">
                <a:moveTo>
                  <a:pt x="0" y="0"/>
                </a:moveTo>
                <a:lnTo>
                  <a:pt x="3378200" y="0"/>
                </a:lnTo>
                <a:cubicBezTo>
                  <a:pt x="3490424" y="0"/>
                  <a:pt x="3581400" y="90976"/>
                  <a:pt x="3581400" y="203200"/>
                </a:cubicBezTo>
                <a:lnTo>
                  <a:pt x="3581400" y="4521200"/>
                </a:lnTo>
                <a:cubicBezTo>
                  <a:pt x="3581400" y="4633424"/>
                  <a:pt x="3490424" y="4724400"/>
                  <a:pt x="3378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609600" y="1524000"/>
            <a:ext cx="7391400" cy="4724400"/>
          </a:xfrm>
          <a:custGeom>
            <a:avLst/>
            <a:gdLst>
              <a:gd name="connisteX0" fmla="*/ 0 w 7391400"/>
              <a:gd name="connsiteY0" fmla="*/ 203200 h 4724400"/>
              <a:gd name="connisteX1" fmla="*/ 203200 w 7391400"/>
              <a:gd name="connsiteY1" fmla="*/ 0 h 4724400"/>
              <a:gd name="connisteX2" fmla="*/ 7391400 w 7391400"/>
              <a:gd name="connsiteY2" fmla="*/ 0 h 4724400"/>
              <a:gd name="connisteX3" fmla="*/ 7391400 w 7391400"/>
              <a:gd name="connsiteY3" fmla="*/ 4724400 h 4724400"/>
              <a:gd name="connisteX4" fmla="*/ 203200 w 7391400"/>
              <a:gd name="connsiteY4" fmla="*/ 4724400 h 4724400"/>
              <a:gd name="connisteX5" fmla="*/ 0 w 7391400"/>
              <a:gd name="connsiteY5" fmla="*/ 4521200 h 4724400"/>
              <a:gd name="connisteX6" fmla="*/ 0 w 7391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391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391400" y="0"/>
                </a:lnTo>
                <a:lnTo>
                  <a:pt x="739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66800" y="21844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66800" y="27432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533900" y="21844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533900" y="27432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1066800" y="41148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1066800" y="4673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2" hasCustomPrompt="1"/>
            <p:custDataLst>
              <p:tags r:id="rId14"/>
            </p:custDataLst>
          </p:nvPr>
        </p:nvSpPr>
        <p:spPr>
          <a:xfrm>
            <a:off x="4533900" y="41148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3" hasCustomPrompt="1"/>
            <p:custDataLst>
              <p:tags r:id="rId15"/>
            </p:custDataLst>
          </p:nvPr>
        </p:nvSpPr>
        <p:spPr>
          <a:xfrm>
            <a:off x="4533900" y="4673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8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52578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0 h 5638800"/>
              <a:gd name="connisteX1" fmla="*/ 4038600 w 4038600"/>
              <a:gd name="connsiteY1" fmla="*/ 0 h 5638800"/>
              <a:gd name="connisteX2" fmla="*/ 4038600 w 4038600"/>
              <a:gd name="connsiteY2" fmla="*/ 5638800 h 5638800"/>
              <a:gd name="connisteX3" fmla="*/ 0 w 4038600"/>
              <a:gd name="connsiteY3" fmla="*/ 5638800 h 5638800"/>
              <a:gd name="connisteX4" fmla="*/ 0 w 40386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4038600" h="5638800">
                <a:moveTo>
                  <a:pt x="0" y="0"/>
                </a:moveTo>
                <a:lnTo>
                  <a:pt x="4038600" y="0"/>
                </a:lnTo>
                <a:lnTo>
                  <a:pt x="40386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5257800" y="1676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5410200" y="16764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410200" y="21844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52578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5410200" y="34036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5410200" y="39116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52578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5410200" y="51308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410200" y="56388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_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1473200" y="2260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2" hasCustomPrompt="1"/>
            <p:custDataLst>
              <p:tags r:id="rId7"/>
            </p:custDataLst>
          </p:nvPr>
        </p:nvSpPr>
        <p:spPr>
          <a:xfrm>
            <a:off x="1828800" y="26162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09600" y="4038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09600" y="45974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5334000" y="2260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4" hasCustomPrompt="1"/>
            <p:custDataLst>
              <p:tags r:id="rId11"/>
            </p:custDataLst>
          </p:nvPr>
        </p:nvSpPr>
        <p:spPr>
          <a:xfrm>
            <a:off x="5689600" y="26162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470400" y="4038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470400" y="45974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9194800" y="2260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6" hasCustomPrompt="1"/>
            <p:custDataLst>
              <p:tags r:id="rId15"/>
            </p:custDataLst>
          </p:nvPr>
        </p:nvSpPr>
        <p:spPr>
          <a:xfrm>
            <a:off x="9550400" y="26162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331200" y="4038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331200" y="45974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7_2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9144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09600" y="19812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781050" y="21844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574800" y="1828800"/>
            <a:ext cx="10007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574800" y="2286000"/>
            <a:ext cx="10007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609600" y="36576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781050" y="38608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1574800" y="3505200"/>
            <a:ext cx="10007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1574800" y="3962400"/>
            <a:ext cx="10007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609600" y="53340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781050" y="55372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1574800" y="5181600"/>
            <a:ext cx="10007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1574800" y="5638800"/>
            <a:ext cx="10007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9_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2438400" y="2413000"/>
            <a:ext cx="1524000" cy="1524000"/>
          </a:xfrm>
          <a:custGeom>
            <a:avLst/>
            <a:gdLst>
              <a:gd name="connisteX0" fmla="*/ 0 w 1524000"/>
              <a:gd name="connsiteY0" fmla="*/ 304800 h 1524000"/>
              <a:gd name="connisteX1" fmla="*/ 304800 w 1524000"/>
              <a:gd name="connsiteY1" fmla="*/ 0 h 1524000"/>
              <a:gd name="connisteX2" fmla="*/ 1219200 w 1524000"/>
              <a:gd name="connsiteY2" fmla="*/ 0 h 1524000"/>
              <a:gd name="connisteX3" fmla="*/ 1524000 w 1524000"/>
              <a:gd name="connsiteY3" fmla="*/ 304800 h 1524000"/>
              <a:gd name="connisteX4" fmla="*/ 1524000 w 1524000"/>
              <a:gd name="connsiteY4" fmla="*/ 1219200 h 1524000"/>
              <a:gd name="connisteX5" fmla="*/ 1219200 w 1524000"/>
              <a:gd name="connsiteY5" fmla="*/ 1524000 h 1524000"/>
              <a:gd name="connisteX6" fmla="*/ 304800 w 1524000"/>
              <a:gd name="connsiteY6" fmla="*/ 1524000 h 1524000"/>
              <a:gd name="connisteX7" fmla="*/ 0 w 1524000"/>
              <a:gd name="connsiteY7" fmla="*/ 1219200 h 1524000"/>
              <a:gd name="connisteX8" fmla="*/ 0 w 1524000"/>
              <a:gd name="connsiteY8" fmla="*/ 3048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1219200" y="0"/>
                </a:lnTo>
                <a:cubicBezTo>
                  <a:pt x="1387536" y="0"/>
                  <a:pt x="1524000" y="136464"/>
                  <a:pt x="1524000" y="304800"/>
                </a:cubicBezTo>
                <a:lnTo>
                  <a:pt x="1524000" y="1219200"/>
                </a:lnTo>
                <a:cubicBezTo>
                  <a:pt x="1524000" y="1387536"/>
                  <a:pt x="1387536" y="1524000"/>
                  <a:pt x="1219200" y="1524000"/>
                </a:cubicBezTo>
                <a:lnTo>
                  <a:pt x="304800" y="1524000"/>
                </a:lnTo>
                <a:cubicBezTo>
                  <a:pt x="136464" y="1524000"/>
                  <a:pt x="0" y="1387536"/>
                  <a:pt x="0" y="12192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2749550" y="2794000"/>
            <a:ext cx="901700" cy="762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6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09600" y="41910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09600" y="4749800"/>
            <a:ext cx="5181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8229600" y="2413000"/>
            <a:ext cx="1524000" cy="1524000"/>
          </a:xfrm>
          <a:custGeom>
            <a:avLst/>
            <a:gdLst>
              <a:gd name="connisteX0" fmla="*/ 0 w 1524000"/>
              <a:gd name="connsiteY0" fmla="*/ 304800 h 1524000"/>
              <a:gd name="connisteX1" fmla="*/ 304800 w 1524000"/>
              <a:gd name="connsiteY1" fmla="*/ 0 h 1524000"/>
              <a:gd name="connisteX2" fmla="*/ 1219200 w 1524000"/>
              <a:gd name="connsiteY2" fmla="*/ 0 h 1524000"/>
              <a:gd name="connisteX3" fmla="*/ 1524000 w 1524000"/>
              <a:gd name="connsiteY3" fmla="*/ 304800 h 1524000"/>
              <a:gd name="connisteX4" fmla="*/ 1524000 w 1524000"/>
              <a:gd name="connsiteY4" fmla="*/ 1219200 h 1524000"/>
              <a:gd name="connisteX5" fmla="*/ 1219200 w 1524000"/>
              <a:gd name="connsiteY5" fmla="*/ 1524000 h 1524000"/>
              <a:gd name="connisteX6" fmla="*/ 304800 w 1524000"/>
              <a:gd name="connsiteY6" fmla="*/ 1524000 h 1524000"/>
              <a:gd name="connisteX7" fmla="*/ 0 w 1524000"/>
              <a:gd name="connsiteY7" fmla="*/ 1219200 h 1524000"/>
              <a:gd name="connisteX8" fmla="*/ 0 w 1524000"/>
              <a:gd name="connsiteY8" fmla="*/ 3048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1219200" y="0"/>
                </a:lnTo>
                <a:cubicBezTo>
                  <a:pt x="1387536" y="0"/>
                  <a:pt x="1524000" y="136464"/>
                  <a:pt x="1524000" y="304800"/>
                </a:cubicBezTo>
                <a:lnTo>
                  <a:pt x="1524000" y="1219200"/>
                </a:lnTo>
                <a:cubicBezTo>
                  <a:pt x="1524000" y="1387536"/>
                  <a:pt x="1387536" y="1524000"/>
                  <a:pt x="1219200" y="1524000"/>
                </a:cubicBezTo>
                <a:lnTo>
                  <a:pt x="304800" y="1524000"/>
                </a:lnTo>
                <a:cubicBezTo>
                  <a:pt x="136464" y="1524000"/>
                  <a:pt x="0" y="1387536"/>
                  <a:pt x="0" y="12192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540750" y="2794000"/>
            <a:ext cx="901700" cy="762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6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400800" y="41910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6400800" y="4749800"/>
            <a:ext cx="5181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9_3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096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4" hasCustomPrompt="1"/>
            <p:custDataLst>
              <p:tags r:id="rId7"/>
            </p:custDataLst>
          </p:nvPr>
        </p:nvSpPr>
        <p:spPr>
          <a:xfrm>
            <a:off x="914400" y="21717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082800" y="19177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082800" y="2425700"/>
            <a:ext cx="355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>
          <a:xfrm>
            <a:off x="62484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6" hasCustomPrompt="1"/>
            <p:custDataLst>
              <p:tags r:id="rId11"/>
            </p:custDataLst>
          </p:nvPr>
        </p:nvSpPr>
        <p:spPr>
          <a:xfrm>
            <a:off x="6553200" y="21717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7721600" y="19177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7721600" y="2425700"/>
            <a:ext cx="355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>
          <a:xfrm>
            <a:off x="6096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8" hasCustomPrompt="1"/>
            <p:custDataLst>
              <p:tags r:id="rId15"/>
            </p:custDataLst>
          </p:nvPr>
        </p:nvSpPr>
        <p:spPr>
          <a:xfrm>
            <a:off x="914400" y="46863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2082800" y="4432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2082800" y="4940300"/>
            <a:ext cx="355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1" hasCustomPrompt="1"/>
            <p:custDataLst>
              <p:tags r:id="rId18"/>
            </p:custDataLst>
          </p:nvPr>
        </p:nvSpPr>
        <p:spPr>
          <a:xfrm>
            <a:off x="62484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0" hasCustomPrompt="1"/>
            <p:custDataLst>
              <p:tags r:id="rId19"/>
            </p:custDataLst>
          </p:nvPr>
        </p:nvSpPr>
        <p:spPr>
          <a:xfrm>
            <a:off x="6553200" y="46863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7721600" y="4432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7721600" y="4940300"/>
            <a:ext cx="355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5_4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41350" y="2133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422400" y="1828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422400" y="2286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356350" y="2133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7137400" y="1828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7137400" y="2286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641350" y="3657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1422400" y="3352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1422400" y="3810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7" hasCustomPrompt="1"/>
            <p:custDataLst>
              <p:tags r:id="rId15"/>
            </p:custDataLst>
          </p:nvPr>
        </p:nvSpPr>
        <p:spPr>
          <a:xfrm>
            <a:off x="6356350" y="3657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5" hasCustomPrompt="1"/>
            <p:custDataLst>
              <p:tags r:id="rId16"/>
            </p:custDataLst>
          </p:nvPr>
        </p:nvSpPr>
        <p:spPr>
          <a:xfrm>
            <a:off x="7137400" y="3352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6" hasCustomPrompt="1"/>
            <p:custDataLst>
              <p:tags r:id="rId17"/>
            </p:custDataLst>
          </p:nvPr>
        </p:nvSpPr>
        <p:spPr>
          <a:xfrm>
            <a:off x="7137400" y="3810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641350" y="5181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8" hasCustomPrompt="1"/>
            <p:custDataLst>
              <p:tags r:id="rId19"/>
            </p:custDataLst>
          </p:nvPr>
        </p:nvSpPr>
        <p:spPr>
          <a:xfrm>
            <a:off x="1422400" y="4876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9" hasCustomPrompt="1"/>
            <p:custDataLst>
              <p:tags r:id="rId20"/>
            </p:custDataLst>
          </p:nvPr>
        </p:nvSpPr>
        <p:spPr>
          <a:xfrm>
            <a:off x="1422400" y="5334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403" hasCustomPrompt="1"/>
            <p:custDataLst>
              <p:tags r:id="rId21"/>
            </p:custDataLst>
          </p:nvPr>
        </p:nvSpPr>
        <p:spPr>
          <a:xfrm>
            <a:off x="6356350" y="5181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06</a:t>
            </a:r>
            <a:endParaRPr lang="zh-CN" altLang="en-US" smtClean="0"/>
          </a:p>
        </p:txBody>
      </p:sp>
      <p:sp>
        <p:nvSpPr>
          <p:cNvPr id="28" name="文本占位符 27"/>
          <p:cNvSpPr>
            <a:spLocks noGrp="1"/>
          </p:cNvSpPr>
          <p:nvPr>
            <p:ph type="body" idx="16401" hasCustomPrompt="1"/>
            <p:custDataLst>
              <p:tags r:id="rId22"/>
            </p:custDataLst>
          </p:nvPr>
        </p:nvSpPr>
        <p:spPr>
          <a:xfrm>
            <a:off x="7137400" y="4876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9" name="文本占位符 28"/>
          <p:cNvSpPr>
            <a:spLocks noGrp="1"/>
          </p:cNvSpPr>
          <p:nvPr>
            <p:ph type="body" idx="16402" hasCustomPrompt="1"/>
            <p:custDataLst>
              <p:tags r:id="rId23"/>
            </p:custDataLst>
          </p:nvPr>
        </p:nvSpPr>
        <p:spPr>
          <a:xfrm>
            <a:off x="7137400" y="5334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蓝色的灯光&#10;&#10;低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日期占位符 3"/>
          <p:cNvSpPr>
            <a:spLocks noGrp="1"/>
          </p:cNvSpPr>
          <p:nvPr>
            <p:ph type="dt" sz="half" idx="16385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6386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6387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2" name="AutoShape 3"/>
          <p:cNvSpPr>
            <a:spLocks noChangeAspect="1" noChangeArrowheads="1" noTextEdit="1"/>
          </p:cNvSpPr>
          <p:nvPr userDrawn="1">
            <p:custDataLst>
              <p:tags r:id="rId7"/>
            </p:custDataLst>
          </p:nvPr>
        </p:nvSpPr>
        <p:spPr bwMode="auto">
          <a:xfrm>
            <a:off x="404719" y="2161989"/>
            <a:ext cx="47718" cy="232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5"/>
          <p:cNvSpPr/>
          <p:nvPr userDrawn="1">
            <p:custDataLst>
              <p:tags r:id="rId8"/>
            </p:custDataLst>
          </p:nvPr>
        </p:nvSpPr>
        <p:spPr bwMode="auto">
          <a:xfrm>
            <a:off x="398212" y="2157651"/>
            <a:ext cx="45549" cy="444639"/>
          </a:xfrm>
          <a:custGeom>
            <a:avLst/>
            <a:gdLst>
              <a:gd name="T0" fmla="*/ 0 w 6"/>
              <a:gd name="T1" fmla="*/ 83 h 86"/>
              <a:gd name="T2" fmla="*/ 0 w 6"/>
              <a:gd name="T3" fmla="*/ 3 h 86"/>
              <a:gd name="T4" fmla="*/ 3 w 6"/>
              <a:gd name="T5" fmla="*/ 0 h 86"/>
              <a:gd name="T6" fmla="*/ 6 w 6"/>
              <a:gd name="T7" fmla="*/ 3 h 86"/>
              <a:gd name="T8" fmla="*/ 6 w 6"/>
              <a:gd name="T9" fmla="*/ 83 h 86"/>
              <a:gd name="T10" fmla="*/ 3 w 6"/>
              <a:gd name="T11" fmla="*/ 86 h 86"/>
              <a:gd name="T12" fmla="*/ 0 w 6"/>
              <a:gd name="T13" fmla="*/ 8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86">
                <a:moveTo>
                  <a:pt x="0" y="83"/>
                </a:move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5" y="0"/>
                  <a:pt x="6" y="2"/>
                  <a:pt x="6" y="3"/>
                </a:cubicBezTo>
                <a:cubicBezTo>
                  <a:pt x="6" y="83"/>
                  <a:pt x="6" y="83"/>
                  <a:pt x="6" y="83"/>
                </a:cubicBezTo>
                <a:cubicBezTo>
                  <a:pt x="6" y="85"/>
                  <a:pt x="5" y="86"/>
                  <a:pt x="3" y="86"/>
                </a:cubicBezTo>
                <a:cubicBezTo>
                  <a:pt x="1" y="86"/>
                  <a:pt x="0" y="85"/>
                  <a:pt x="0" y="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6"/>
          <p:cNvSpPr/>
          <p:nvPr userDrawn="1">
            <p:custDataLst>
              <p:tags r:id="rId9"/>
            </p:custDataLst>
          </p:nvPr>
        </p:nvSpPr>
        <p:spPr bwMode="auto">
          <a:xfrm>
            <a:off x="398212" y="2793159"/>
            <a:ext cx="45549" cy="440301"/>
          </a:xfrm>
          <a:custGeom>
            <a:avLst/>
            <a:gdLst>
              <a:gd name="T0" fmla="*/ 3 w 6"/>
              <a:gd name="T1" fmla="*/ 0 h 85"/>
              <a:gd name="T2" fmla="*/ 0 w 6"/>
              <a:gd name="T3" fmla="*/ 3 h 85"/>
              <a:gd name="T4" fmla="*/ 0 w 6"/>
              <a:gd name="T5" fmla="*/ 82 h 85"/>
              <a:gd name="T6" fmla="*/ 3 w 6"/>
              <a:gd name="T7" fmla="*/ 85 h 85"/>
              <a:gd name="T8" fmla="*/ 6 w 6"/>
              <a:gd name="T9" fmla="*/ 82 h 85"/>
              <a:gd name="T10" fmla="*/ 6 w 6"/>
              <a:gd name="T11" fmla="*/ 3 h 85"/>
              <a:gd name="T12" fmla="*/ 3 w 6"/>
              <a:gd name="T1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85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4"/>
                  <a:pt x="1" y="85"/>
                  <a:pt x="3" y="85"/>
                </a:cubicBezTo>
                <a:cubicBezTo>
                  <a:pt x="5" y="85"/>
                  <a:pt x="6" y="84"/>
                  <a:pt x="6" y="82"/>
                </a:cubicBezTo>
                <a:cubicBezTo>
                  <a:pt x="6" y="3"/>
                  <a:pt x="6" y="3"/>
                  <a:pt x="6" y="3"/>
                </a:cubicBezTo>
                <a:cubicBezTo>
                  <a:pt x="6" y="1"/>
                  <a:pt x="5" y="0"/>
                  <a:pt x="3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7"/>
          <p:cNvSpPr/>
          <p:nvPr userDrawn="1">
            <p:custDataLst>
              <p:tags r:id="rId10"/>
            </p:custDataLst>
          </p:nvPr>
        </p:nvSpPr>
        <p:spPr bwMode="auto">
          <a:xfrm>
            <a:off x="398212" y="3424329"/>
            <a:ext cx="45549" cy="440301"/>
          </a:xfrm>
          <a:custGeom>
            <a:avLst/>
            <a:gdLst>
              <a:gd name="T0" fmla="*/ 3 w 6"/>
              <a:gd name="T1" fmla="*/ 0 h 85"/>
              <a:gd name="T2" fmla="*/ 0 w 6"/>
              <a:gd name="T3" fmla="*/ 3 h 85"/>
              <a:gd name="T4" fmla="*/ 0 w 6"/>
              <a:gd name="T5" fmla="*/ 82 h 85"/>
              <a:gd name="T6" fmla="*/ 3 w 6"/>
              <a:gd name="T7" fmla="*/ 85 h 85"/>
              <a:gd name="T8" fmla="*/ 6 w 6"/>
              <a:gd name="T9" fmla="*/ 82 h 85"/>
              <a:gd name="T10" fmla="*/ 6 w 6"/>
              <a:gd name="T11" fmla="*/ 3 h 85"/>
              <a:gd name="T12" fmla="*/ 3 w 6"/>
              <a:gd name="T1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85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4"/>
                  <a:pt x="1" y="85"/>
                  <a:pt x="3" y="85"/>
                </a:cubicBezTo>
                <a:cubicBezTo>
                  <a:pt x="5" y="85"/>
                  <a:pt x="6" y="84"/>
                  <a:pt x="6" y="82"/>
                </a:cubicBezTo>
                <a:cubicBezTo>
                  <a:pt x="6" y="3"/>
                  <a:pt x="6" y="3"/>
                  <a:pt x="6" y="3"/>
                </a:cubicBezTo>
                <a:cubicBezTo>
                  <a:pt x="6" y="1"/>
                  <a:pt x="5" y="0"/>
                  <a:pt x="3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8"/>
          <p:cNvSpPr/>
          <p:nvPr userDrawn="1">
            <p:custDataLst>
              <p:tags r:id="rId11"/>
            </p:custDataLst>
          </p:nvPr>
        </p:nvSpPr>
        <p:spPr bwMode="auto">
          <a:xfrm>
            <a:off x="398212" y="4055499"/>
            <a:ext cx="45549" cy="440301"/>
          </a:xfrm>
          <a:custGeom>
            <a:avLst/>
            <a:gdLst>
              <a:gd name="T0" fmla="*/ 3 w 6"/>
              <a:gd name="T1" fmla="*/ 0 h 85"/>
              <a:gd name="T2" fmla="*/ 0 w 6"/>
              <a:gd name="T3" fmla="*/ 3 h 85"/>
              <a:gd name="T4" fmla="*/ 0 w 6"/>
              <a:gd name="T5" fmla="*/ 82 h 85"/>
              <a:gd name="T6" fmla="*/ 3 w 6"/>
              <a:gd name="T7" fmla="*/ 85 h 85"/>
              <a:gd name="T8" fmla="*/ 6 w 6"/>
              <a:gd name="T9" fmla="*/ 82 h 85"/>
              <a:gd name="T10" fmla="*/ 6 w 6"/>
              <a:gd name="T11" fmla="*/ 3 h 85"/>
              <a:gd name="T12" fmla="*/ 3 w 6"/>
              <a:gd name="T1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85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4"/>
                  <a:pt x="1" y="85"/>
                  <a:pt x="3" y="85"/>
                </a:cubicBezTo>
                <a:cubicBezTo>
                  <a:pt x="5" y="85"/>
                  <a:pt x="6" y="84"/>
                  <a:pt x="6" y="82"/>
                </a:cubicBezTo>
                <a:cubicBezTo>
                  <a:pt x="6" y="3"/>
                  <a:pt x="6" y="3"/>
                  <a:pt x="6" y="3"/>
                </a:cubicBezTo>
                <a:cubicBezTo>
                  <a:pt x="6" y="1"/>
                  <a:pt x="5" y="0"/>
                  <a:pt x="3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1016000" y="2667000"/>
            <a:ext cx="5449358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1" spc="0">
                <a:ln>
                  <a:gradFill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>
                          <a:alpha val="100000"/>
                          <a:lumMod val="90000"/>
                          <a:lumOff val="10000"/>
                        </a:schemeClr>
                      </a:gs>
                    </a:gsLst>
                    <a:lin ang="5400000" scaled="1"/>
                  </a:gradFill>
                </a:ln>
                <a:noFill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THE END</a:t>
            </a: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13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子设备的屏幕&#10;&#10;低可信度描述已自动生成"/>
          <p:cNvPicPr preferRelativeResize="0"/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4"/>
            </p:custDataLst>
          </p:nvPr>
        </p:nvSpPr>
        <p:spPr>
          <a:xfrm>
            <a:off x="1505324" y="0"/>
            <a:ext cx="10686676" cy="6858000"/>
          </a:xfrm>
          <a:prstGeom prst="rect">
            <a:avLst/>
          </a:prstGeom>
          <a:gradFill flip="none" rotWithShape="1">
            <a:gsLst>
              <a:gs pos="35000">
                <a:srgbClr val="001548">
                  <a:alpha val="80000"/>
                </a:srgbClr>
              </a:gs>
              <a:gs pos="100000">
                <a:srgbClr val="001548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6385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6386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6387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4" name="AutoShape 3"/>
          <p:cNvSpPr>
            <a:spLocks noChangeAspect="1" noChangeArrowheads="1" noTextEdit="1"/>
          </p:cNvSpPr>
          <p:nvPr>
            <p:custDataLst>
              <p:tags r:id="rId8"/>
            </p:custDataLst>
          </p:nvPr>
        </p:nvSpPr>
        <p:spPr bwMode="auto">
          <a:xfrm>
            <a:off x="315819" y="2314389"/>
            <a:ext cx="47718" cy="232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5"/>
          <p:cNvSpPr/>
          <p:nvPr>
            <p:custDataLst>
              <p:tags r:id="rId9"/>
            </p:custDataLst>
          </p:nvPr>
        </p:nvSpPr>
        <p:spPr bwMode="auto">
          <a:xfrm>
            <a:off x="309312" y="2310051"/>
            <a:ext cx="45549" cy="444639"/>
          </a:xfrm>
          <a:custGeom>
            <a:avLst/>
            <a:gdLst>
              <a:gd name="T0" fmla="*/ 0 w 6"/>
              <a:gd name="T1" fmla="*/ 83 h 86"/>
              <a:gd name="T2" fmla="*/ 0 w 6"/>
              <a:gd name="T3" fmla="*/ 3 h 86"/>
              <a:gd name="T4" fmla="*/ 3 w 6"/>
              <a:gd name="T5" fmla="*/ 0 h 86"/>
              <a:gd name="T6" fmla="*/ 6 w 6"/>
              <a:gd name="T7" fmla="*/ 3 h 86"/>
              <a:gd name="T8" fmla="*/ 6 w 6"/>
              <a:gd name="T9" fmla="*/ 83 h 86"/>
              <a:gd name="T10" fmla="*/ 3 w 6"/>
              <a:gd name="T11" fmla="*/ 86 h 86"/>
              <a:gd name="T12" fmla="*/ 0 w 6"/>
              <a:gd name="T13" fmla="*/ 8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86">
                <a:moveTo>
                  <a:pt x="0" y="83"/>
                </a:move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5" y="0"/>
                  <a:pt x="6" y="2"/>
                  <a:pt x="6" y="3"/>
                </a:cubicBezTo>
                <a:cubicBezTo>
                  <a:pt x="6" y="83"/>
                  <a:pt x="6" y="83"/>
                  <a:pt x="6" y="83"/>
                </a:cubicBezTo>
                <a:cubicBezTo>
                  <a:pt x="6" y="85"/>
                  <a:pt x="5" y="86"/>
                  <a:pt x="3" y="86"/>
                </a:cubicBezTo>
                <a:cubicBezTo>
                  <a:pt x="1" y="86"/>
                  <a:pt x="0" y="85"/>
                  <a:pt x="0" y="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6"/>
          <p:cNvSpPr/>
          <p:nvPr>
            <p:custDataLst>
              <p:tags r:id="rId10"/>
            </p:custDataLst>
          </p:nvPr>
        </p:nvSpPr>
        <p:spPr bwMode="auto">
          <a:xfrm>
            <a:off x="309312" y="2945559"/>
            <a:ext cx="45549" cy="440301"/>
          </a:xfrm>
          <a:custGeom>
            <a:avLst/>
            <a:gdLst>
              <a:gd name="T0" fmla="*/ 3 w 6"/>
              <a:gd name="T1" fmla="*/ 0 h 85"/>
              <a:gd name="T2" fmla="*/ 0 w 6"/>
              <a:gd name="T3" fmla="*/ 3 h 85"/>
              <a:gd name="T4" fmla="*/ 0 w 6"/>
              <a:gd name="T5" fmla="*/ 82 h 85"/>
              <a:gd name="T6" fmla="*/ 3 w 6"/>
              <a:gd name="T7" fmla="*/ 85 h 85"/>
              <a:gd name="T8" fmla="*/ 6 w 6"/>
              <a:gd name="T9" fmla="*/ 82 h 85"/>
              <a:gd name="T10" fmla="*/ 6 w 6"/>
              <a:gd name="T11" fmla="*/ 3 h 85"/>
              <a:gd name="T12" fmla="*/ 3 w 6"/>
              <a:gd name="T1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85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4"/>
                  <a:pt x="1" y="85"/>
                  <a:pt x="3" y="85"/>
                </a:cubicBezTo>
                <a:cubicBezTo>
                  <a:pt x="5" y="85"/>
                  <a:pt x="6" y="84"/>
                  <a:pt x="6" y="82"/>
                </a:cubicBezTo>
                <a:cubicBezTo>
                  <a:pt x="6" y="3"/>
                  <a:pt x="6" y="3"/>
                  <a:pt x="6" y="3"/>
                </a:cubicBezTo>
                <a:cubicBezTo>
                  <a:pt x="6" y="1"/>
                  <a:pt x="5" y="0"/>
                  <a:pt x="3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7"/>
          <p:cNvSpPr/>
          <p:nvPr>
            <p:custDataLst>
              <p:tags r:id="rId11"/>
            </p:custDataLst>
          </p:nvPr>
        </p:nvSpPr>
        <p:spPr bwMode="auto">
          <a:xfrm>
            <a:off x="309312" y="3576729"/>
            <a:ext cx="45549" cy="440301"/>
          </a:xfrm>
          <a:custGeom>
            <a:avLst/>
            <a:gdLst>
              <a:gd name="T0" fmla="*/ 3 w 6"/>
              <a:gd name="T1" fmla="*/ 0 h 85"/>
              <a:gd name="T2" fmla="*/ 0 w 6"/>
              <a:gd name="T3" fmla="*/ 3 h 85"/>
              <a:gd name="T4" fmla="*/ 0 w 6"/>
              <a:gd name="T5" fmla="*/ 82 h 85"/>
              <a:gd name="T6" fmla="*/ 3 w 6"/>
              <a:gd name="T7" fmla="*/ 85 h 85"/>
              <a:gd name="T8" fmla="*/ 6 w 6"/>
              <a:gd name="T9" fmla="*/ 82 h 85"/>
              <a:gd name="T10" fmla="*/ 6 w 6"/>
              <a:gd name="T11" fmla="*/ 3 h 85"/>
              <a:gd name="T12" fmla="*/ 3 w 6"/>
              <a:gd name="T1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85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4"/>
                  <a:pt x="1" y="85"/>
                  <a:pt x="3" y="85"/>
                </a:cubicBezTo>
                <a:cubicBezTo>
                  <a:pt x="5" y="85"/>
                  <a:pt x="6" y="84"/>
                  <a:pt x="6" y="82"/>
                </a:cubicBezTo>
                <a:cubicBezTo>
                  <a:pt x="6" y="3"/>
                  <a:pt x="6" y="3"/>
                  <a:pt x="6" y="3"/>
                </a:cubicBezTo>
                <a:cubicBezTo>
                  <a:pt x="6" y="1"/>
                  <a:pt x="5" y="0"/>
                  <a:pt x="3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8"/>
          <p:cNvSpPr/>
          <p:nvPr>
            <p:custDataLst>
              <p:tags r:id="rId12"/>
            </p:custDataLst>
          </p:nvPr>
        </p:nvSpPr>
        <p:spPr bwMode="auto">
          <a:xfrm>
            <a:off x="309312" y="4207899"/>
            <a:ext cx="45549" cy="440301"/>
          </a:xfrm>
          <a:custGeom>
            <a:avLst/>
            <a:gdLst>
              <a:gd name="T0" fmla="*/ 3 w 6"/>
              <a:gd name="T1" fmla="*/ 0 h 85"/>
              <a:gd name="T2" fmla="*/ 0 w 6"/>
              <a:gd name="T3" fmla="*/ 3 h 85"/>
              <a:gd name="T4" fmla="*/ 0 w 6"/>
              <a:gd name="T5" fmla="*/ 82 h 85"/>
              <a:gd name="T6" fmla="*/ 3 w 6"/>
              <a:gd name="T7" fmla="*/ 85 h 85"/>
              <a:gd name="T8" fmla="*/ 6 w 6"/>
              <a:gd name="T9" fmla="*/ 82 h 85"/>
              <a:gd name="T10" fmla="*/ 6 w 6"/>
              <a:gd name="T11" fmla="*/ 3 h 85"/>
              <a:gd name="T12" fmla="*/ 3 w 6"/>
              <a:gd name="T1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85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4"/>
                  <a:pt x="1" y="85"/>
                  <a:pt x="3" y="85"/>
                </a:cubicBezTo>
                <a:cubicBezTo>
                  <a:pt x="5" y="85"/>
                  <a:pt x="6" y="84"/>
                  <a:pt x="6" y="82"/>
                </a:cubicBezTo>
                <a:cubicBezTo>
                  <a:pt x="6" y="3"/>
                  <a:pt x="6" y="3"/>
                  <a:pt x="6" y="3"/>
                </a:cubicBezTo>
                <a:cubicBezTo>
                  <a:pt x="6" y="1"/>
                  <a:pt x="5" y="0"/>
                  <a:pt x="3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idx="16388" hasCustomPrompt="1"/>
            <p:custDataLst>
              <p:tags r:id="rId13"/>
            </p:custDataLst>
          </p:nvPr>
        </p:nvSpPr>
        <p:spPr>
          <a:xfrm>
            <a:off x="4823883" y="3530600"/>
            <a:ext cx="6352117" cy="1524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gradFill>
                  <a:gsLst>
                    <a:gs pos="1500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</a:gra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idx="16389" hasCustomPrompt="1"/>
            <p:custDataLst>
              <p:tags r:id="rId14"/>
            </p:custDataLst>
          </p:nvPr>
        </p:nvSpPr>
        <p:spPr>
          <a:xfrm>
            <a:off x="9648825" y="1905000"/>
            <a:ext cx="1527175" cy="1524000"/>
          </a:xfrm>
          <a:noFill/>
        </p:spPr>
        <p:txBody>
          <a:bodyPr vert="horz" lIns="0" tIns="0" rIns="0" bIns="0" anchor="ctr">
            <a:normAutofit/>
          </a:bodyPr>
          <a:lstStyle>
            <a:lvl1pPr marL="0" indent="0" algn="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9" hasCustomPrompt="1"/>
            <p:custDataLst>
              <p:tags r:id="rId8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400" hasCustomPrompt="1"/>
            <p:custDataLst>
              <p:tags r:id="rId11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401" hasCustomPrompt="1"/>
            <p:custDataLst>
              <p:tags r:id="rId14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2" hasCustomPrompt="1"/>
            <p:custDataLst>
              <p:tags r:id="rId17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6" hasCustomPrompt="1"/>
            <p:custDataLst>
              <p:tags r:id="rId19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6" name="装饰  5"/>
          <p:cNvSpPr>
            <a:spLocks noGrp="1"/>
          </p:cNvSpPr>
          <p:nvPr>
            <p:ph type="body" idx="16403" hasCustomPrompt="1"/>
            <p:custDataLst>
              <p:tags r:id="rId20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5" hasCustomPrompt="1"/>
            <p:custDataLst>
              <p:tags r:id="rId21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8" name="文本占位符 27"/>
          <p:cNvSpPr>
            <a:spLocks noGrp="1"/>
          </p:cNvSpPr>
          <p:nvPr>
            <p:ph type="body" idx="16398" hasCustomPrompt="1"/>
            <p:custDataLst>
              <p:tags r:id="rId22"/>
            </p:custDataLst>
          </p:nvPr>
        </p:nvSpPr>
        <p:spPr>
          <a:xfrm>
            <a:off x="79946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06</a:t>
            </a:r>
            <a:endParaRPr lang="zh-CN" altLang="en-US" smtClean="0"/>
          </a:p>
        </p:txBody>
      </p:sp>
      <p:sp>
        <p:nvSpPr>
          <p:cNvPr id="29" name="装饰  8"/>
          <p:cNvSpPr>
            <a:spLocks noGrp="1"/>
          </p:cNvSpPr>
          <p:nvPr>
            <p:ph type="body" idx="16404" hasCustomPrompt="1"/>
            <p:custDataLst>
              <p:tags r:id="rId23"/>
            </p:custDataLst>
          </p:nvPr>
        </p:nvSpPr>
        <p:spPr>
          <a:xfrm>
            <a:off x="87757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0" name="文本占位符 29"/>
          <p:cNvSpPr>
            <a:spLocks noGrp="1"/>
          </p:cNvSpPr>
          <p:nvPr>
            <p:ph type="body" idx="16397" hasCustomPrompt="1"/>
            <p:custDataLst>
              <p:tags r:id="rId24"/>
            </p:custDataLst>
          </p:nvPr>
        </p:nvSpPr>
        <p:spPr>
          <a:xfrm>
            <a:off x="90043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蓝色的灯光&#10;&#10;低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426200" y="552500"/>
            <a:ext cx="2880000" cy="1081088"/>
          </a:xfrm>
        </p:spPr>
        <p:txBody>
          <a:bodyPr wrap="square" anchor="b">
            <a:normAutofit/>
          </a:bodyPr>
          <a:lstStyle>
            <a:lvl1pPr algn="ctr">
              <a:defRPr sz="6000">
                <a:gradFill>
                  <a:gsLst>
                    <a:gs pos="1500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</a:gra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蓝色的灯光&#10;&#10;低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日期占位符 3"/>
          <p:cNvSpPr>
            <a:spLocks noGrp="1"/>
          </p:cNvSpPr>
          <p:nvPr>
            <p:ph type="dt" sz="half" idx="16385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6386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6387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2" name="AutoShape 3"/>
          <p:cNvSpPr>
            <a:spLocks noChangeAspect="1" noChangeArrowheads="1" noTextEdit="1"/>
          </p:cNvSpPr>
          <p:nvPr>
            <p:custDataLst>
              <p:tags r:id="rId7"/>
            </p:custDataLst>
          </p:nvPr>
        </p:nvSpPr>
        <p:spPr bwMode="auto">
          <a:xfrm>
            <a:off x="404719" y="2161989"/>
            <a:ext cx="47718" cy="232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5"/>
          <p:cNvSpPr/>
          <p:nvPr>
            <p:custDataLst>
              <p:tags r:id="rId8"/>
            </p:custDataLst>
          </p:nvPr>
        </p:nvSpPr>
        <p:spPr bwMode="auto">
          <a:xfrm>
            <a:off x="398212" y="2157651"/>
            <a:ext cx="45549" cy="444639"/>
          </a:xfrm>
          <a:custGeom>
            <a:avLst/>
            <a:gdLst>
              <a:gd name="T0" fmla="*/ 0 w 6"/>
              <a:gd name="T1" fmla="*/ 83 h 86"/>
              <a:gd name="T2" fmla="*/ 0 w 6"/>
              <a:gd name="T3" fmla="*/ 3 h 86"/>
              <a:gd name="T4" fmla="*/ 3 w 6"/>
              <a:gd name="T5" fmla="*/ 0 h 86"/>
              <a:gd name="T6" fmla="*/ 6 w 6"/>
              <a:gd name="T7" fmla="*/ 3 h 86"/>
              <a:gd name="T8" fmla="*/ 6 w 6"/>
              <a:gd name="T9" fmla="*/ 83 h 86"/>
              <a:gd name="T10" fmla="*/ 3 w 6"/>
              <a:gd name="T11" fmla="*/ 86 h 86"/>
              <a:gd name="T12" fmla="*/ 0 w 6"/>
              <a:gd name="T13" fmla="*/ 8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86">
                <a:moveTo>
                  <a:pt x="0" y="83"/>
                </a:move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5" y="0"/>
                  <a:pt x="6" y="2"/>
                  <a:pt x="6" y="3"/>
                </a:cubicBezTo>
                <a:cubicBezTo>
                  <a:pt x="6" y="83"/>
                  <a:pt x="6" y="83"/>
                  <a:pt x="6" y="83"/>
                </a:cubicBezTo>
                <a:cubicBezTo>
                  <a:pt x="6" y="85"/>
                  <a:pt x="5" y="86"/>
                  <a:pt x="3" y="86"/>
                </a:cubicBezTo>
                <a:cubicBezTo>
                  <a:pt x="1" y="86"/>
                  <a:pt x="0" y="85"/>
                  <a:pt x="0" y="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6"/>
          <p:cNvSpPr/>
          <p:nvPr>
            <p:custDataLst>
              <p:tags r:id="rId9"/>
            </p:custDataLst>
          </p:nvPr>
        </p:nvSpPr>
        <p:spPr bwMode="auto">
          <a:xfrm>
            <a:off x="398212" y="2793159"/>
            <a:ext cx="45549" cy="440301"/>
          </a:xfrm>
          <a:custGeom>
            <a:avLst/>
            <a:gdLst>
              <a:gd name="T0" fmla="*/ 3 w 6"/>
              <a:gd name="T1" fmla="*/ 0 h 85"/>
              <a:gd name="T2" fmla="*/ 0 w 6"/>
              <a:gd name="T3" fmla="*/ 3 h 85"/>
              <a:gd name="T4" fmla="*/ 0 w 6"/>
              <a:gd name="T5" fmla="*/ 82 h 85"/>
              <a:gd name="T6" fmla="*/ 3 w 6"/>
              <a:gd name="T7" fmla="*/ 85 h 85"/>
              <a:gd name="T8" fmla="*/ 6 w 6"/>
              <a:gd name="T9" fmla="*/ 82 h 85"/>
              <a:gd name="T10" fmla="*/ 6 w 6"/>
              <a:gd name="T11" fmla="*/ 3 h 85"/>
              <a:gd name="T12" fmla="*/ 3 w 6"/>
              <a:gd name="T1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85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4"/>
                  <a:pt x="1" y="85"/>
                  <a:pt x="3" y="85"/>
                </a:cubicBezTo>
                <a:cubicBezTo>
                  <a:pt x="5" y="85"/>
                  <a:pt x="6" y="84"/>
                  <a:pt x="6" y="82"/>
                </a:cubicBezTo>
                <a:cubicBezTo>
                  <a:pt x="6" y="3"/>
                  <a:pt x="6" y="3"/>
                  <a:pt x="6" y="3"/>
                </a:cubicBezTo>
                <a:cubicBezTo>
                  <a:pt x="6" y="1"/>
                  <a:pt x="5" y="0"/>
                  <a:pt x="3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7"/>
          <p:cNvSpPr/>
          <p:nvPr>
            <p:custDataLst>
              <p:tags r:id="rId10"/>
            </p:custDataLst>
          </p:nvPr>
        </p:nvSpPr>
        <p:spPr bwMode="auto">
          <a:xfrm>
            <a:off x="398212" y="3424329"/>
            <a:ext cx="45549" cy="440301"/>
          </a:xfrm>
          <a:custGeom>
            <a:avLst/>
            <a:gdLst>
              <a:gd name="T0" fmla="*/ 3 w 6"/>
              <a:gd name="T1" fmla="*/ 0 h 85"/>
              <a:gd name="T2" fmla="*/ 0 w 6"/>
              <a:gd name="T3" fmla="*/ 3 h 85"/>
              <a:gd name="T4" fmla="*/ 0 w 6"/>
              <a:gd name="T5" fmla="*/ 82 h 85"/>
              <a:gd name="T6" fmla="*/ 3 w 6"/>
              <a:gd name="T7" fmla="*/ 85 h 85"/>
              <a:gd name="T8" fmla="*/ 6 w 6"/>
              <a:gd name="T9" fmla="*/ 82 h 85"/>
              <a:gd name="T10" fmla="*/ 6 w 6"/>
              <a:gd name="T11" fmla="*/ 3 h 85"/>
              <a:gd name="T12" fmla="*/ 3 w 6"/>
              <a:gd name="T1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85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4"/>
                  <a:pt x="1" y="85"/>
                  <a:pt x="3" y="85"/>
                </a:cubicBezTo>
                <a:cubicBezTo>
                  <a:pt x="5" y="85"/>
                  <a:pt x="6" y="84"/>
                  <a:pt x="6" y="82"/>
                </a:cubicBezTo>
                <a:cubicBezTo>
                  <a:pt x="6" y="3"/>
                  <a:pt x="6" y="3"/>
                  <a:pt x="6" y="3"/>
                </a:cubicBezTo>
                <a:cubicBezTo>
                  <a:pt x="6" y="1"/>
                  <a:pt x="5" y="0"/>
                  <a:pt x="3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8"/>
          <p:cNvSpPr/>
          <p:nvPr>
            <p:custDataLst>
              <p:tags r:id="rId11"/>
            </p:custDataLst>
          </p:nvPr>
        </p:nvSpPr>
        <p:spPr bwMode="auto">
          <a:xfrm>
            <a:off x="398212" y="4055499"/>
            <a:ext cx="45549" cy="440301"/>
          </a:xfrm>
          <a:custGeom>
            <a:avLst/>
            <a:gdLst>
              <a:gd name="T0" fmla="*/ 3 w 6"/>
              <a:gd name="T1" fmla="*/ 0 h 85"/>
              <a:gd name="T2" fmla="*/ 0 w 6"/>
              <a:gd name="T3" fmla="*/ 3 h 85"/>
              <a:gd name="T4" fmla="*/ 0 w 6"/>
              <a:gd name="T5" fmla="*/ 82 h 85"/>
              <a:gd name="T6" fmla="*/ 3 w 6"/>
              <a:gd name="T7" fmla="*/ 85 h 85"/>
              <a:gd name="T8" fmla="*/ 6 w 6"/>
              <a:gd name="T9" fmla="*/ 82 h 85"/>
              <a:gd name="T10" fmla="*/ 6 w 6"/>
              <a:gd name="T11" fmla="*/ 3 h 85"/>
              <a:gd name="T12" fmla="*/ 3 w 6"/>
              <a:gd name="T1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85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4"/>
                  <a:pt x="1" y="85"/>
                  <a:pt x="3" y="85"/>
                </a:cubicBezTo>
                <a:cubicBezTo>
                  <a:pt x="5" y="85"/>
                  <a:pt x="6" y="84"/>
                  <a:pt x="6" y="82"/>
                </a:cubicBezTo>
                <a:cubicBezTo>
                  <a:pt x="6" y="3"/>
                  <a:pt x="6" y="3"/>
                  <a:pt x="6" y="3"/>
                </a:cubicBezTo>
                <a:cubicBezTo>
                  <a:pt x="6" y="1"/>
                  <a:pt x="5" y="0"/>
                  <a:pt x="3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1016000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13"/>
            </p:custDataLst>
          </p:nvPr>
        </p:nvSpPr>
        <p:spPr>
          <a:xfrm>
            <a:off x="1016000" y="2159000"/>
            <a:ext cx="6352646" cy="2540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spc="0">
                <a:gradFill>
                  <a:gsLst>
                    <a:gs pos="1500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</a:gradFill>
              </a:defRPr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6390" hasCustomPrompt="1"/>
            <p:custDataLst>
              <p:tags r:id="rId14"/>
            </p:custDataLst>
          </p:nvPr>
        </p:nvSpPr>
        <p:spPr>
          <a:xfrm>
            <a:off x="1016000" y="4749800"/>
            <a:ext cx="2540882" cy="533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 scaled="0"/>
          </a:gradFill>
        </p:spPr>
        <p:txBody>
          <a:bodyPr vert="horz" wrap="square"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-1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子设备的屏幕&#10;&#10;低可信度描述已自动生成"/>
          <p:cNvPicPr preferRelativeResize="0"/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4"/>
            </p:custDataLst>
          </p:nvPr>
        </p:nvSpPr>
        <p:spPr>
          <a:xfrm>
            <a:off x="1505324" y="0"/>
            <a:ext cx="10686676" cy="6858000"/>
          </a:xfrm>
          <a:prstGeom prst="rect">
            <a:avLst/>
          </a:prstGeom>
          <a:gradFill flip="none" rotWithShape="1">
            <a:gsLst>
              <a:gs pos="35000">
                <a:srgbClr val="001548">
                  <a:alpha val="80000"/>
                </a:srgbClr>
              </a:gs>
              <a:gs pos="100000">
                <a:srgbClr val="001548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4" name="AutoShape 3"/>
          <p:cNvSpPr>
            <a:spLocks noChangeAspect="1" noChangeArrowheads="1" noTextEdit="1"/>
          </p:cNvSpPr>
          <p:nvPr>
            <p:custDataLst>
              <p:tags r:id="rId8"/>
            </p:custDataLst>
          </p:nvPr>
        </p:nvSpPr>
        <p:spPr bwMode="auto">
          <a:xfrm>
            <a:off x="315819" y="2314389"/>
            <a:ext cx="47718" cy="232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5"/>
          <p:cNvSpPr/>
          <p:nvPr>
            <p:custDataLst>
              <p:tags r:id="rId9"/>
            </p:custDataLst>
          </p:nvPr>
        </p:nvSpPr>
        <p:spPr bwMode="auto">
          <a:xfrm>
            <a:off x="309312" y="2310051"/>
            <a:ext cx="45549" cy="444639"/>
          </a:xfrm>
          <a:custGeom>
            <a:avLst/>
            <a:gdLst>
              <a:gd name="T0" fmla="*/ 0 w 6"/>
              <a:gd name="T1" fmla="*/ 83 h 86"/>
              <a:gd name="T2" fmla="*/ 0 w 6"/>
              <a:gd name="T3" fmla="*/ 3 h 86"/>
              <a:gd name="T4" fmla="*/ 3 w 6"/>
              <a:gd name="T5" fmla="*/ 0 h 86"/>
              <a:gd name="T6" fmla="*/ 6 w 6"/>
              <a:gd name="T7" fmla="*/ 3 h 86"/>
              <a:gd name="T8" fmla="*/ 6 w 6"/>
              <a:gd name="T9" fmla="*/ 83 h 86"/>
              <a:gd name="T10" fmla="*/ 3 w 6"/>
              <a:gd name="T11" fmla="*/ 86 h 86"/>
              <a:gd name="T12" fmla="*/ 0 w 6"/>
              <a:gd name="T13" fmla="*/ 8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86">
                <a:moveTo>
                  <a:pt x="0" y="83"/>
                </a:move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5" y="0"/>
                  <a:pt x="6" y="2"/>
                  <a:pt x="6" y="3"/>
                </a:cubicBezTo>
                <a:cubicBezTo>
                  <a:pt x="6" y="83"/>
                  <a:pt x="6" y="83"/>
                  <a:pt x="6" y="83"/>
                </a:cubicBezTo>
                <a:cubicBezTo>
                  <a:pt x="6" y="85"/>
                  <a:pt x="5" y="86"/>
                  <a:pt x="3" y="86"/>
                </a:cubicBezTo>
                <a:cubicBezTo>
                  <a:pt x="1" y="86"/>
                  <a:pt x="0" y="85"/>
                  <a:pt x="0" y="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6"/>
          <p:cNvSpPr/>
          <p:nvPr>
            <p:custDataLst>
              <p:tags r:id="rId10"/>
            </p:custDataLst>
          </p:nvPr>
        </p:nvSpPr>
        <p:spPr bwMode="auto">
          <a:xfrm>
            <a:off x="309312" y="2945559"/>
            <a:ext cx="45549" cy="440301"/>
          </a:xfrm>
          <a:custGeom>
            <a:avLst/>
            <a:gdLst>
              <a:gd name="T0" fmla="*/ 3 w 6"/>
              <a:gd name="T1" fmla="*/ 0 h 85"/>
              <a:gd name="T2" fmla="*/ 0 w 6"/>
              <a:gd name="T3" fmla="*/ 3 h 85"/>
              <a:gd name="T4" fmla="*/ 0 w 6"/>
              <a:gd name="T5" fmla="*/ 82 h 85"/>
              <a:gd name="T6" fmla="*/ 3 w 6"/>
              <a:gd name="T7" fmla="*/ 85 h 85"/>
              <a:gd name="T8" fmla="*/ 6 w 6"/>
              <a:gd name="T9" fmla="*/ 82 h 85"/>
              <a:gd name="T10" fmla="*/ 6 w 6"/>
              <a:gd name="T11" fmla="*/ 3 h 85"/>
              <a:gd name="T12" fmla="*/ 3 w 6"/>
              <a:gd name="T1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85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4"/>
                  <a:pt x="1" y="85"/>
                  <a:pt x="3" y="85"/>
                </a:cubicBezTo>
                <a:cubicBezTo>
                  <a:pt x="5" y="85"/>
                  <a:pt x="6" y="84"/>
                  <a:pt x="6" y="82"/>
                </a:cubicBezTo>
                <a:cubicBezTo>
                  <a:pt x="6" y="3"/>
                  <a:pt x="6" y="3"/>
                  <a:pt x="6" y="3"/>
                </a:cubicBezTo>
                <a:cubicBezTo>
                  <a:pt x="6" y="1"/>
                  <a:pt x="5" y="0"/>
                  <a:pt x="3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7"/>
          <p:cNvSpPr/>
          <p:nvPr>
            <p:custDataLst>
              <p:tags r:id="rId11"/>
            </p:custDataLst>
          </p:nvPr>
        </p:nvSpPr>
        <p:spPr bwMode="auto">
          <a:xfrm>
            <a:off x="309312" y="3576729"/>
            <a:ext cx="45549" cy="440301"/>
          </a:xfrm>
          <a:custGeom>
            <a:avLst/>
            <a:gdLst>
              <a:gd name="T0" fmla="*/ 3 w 6"/>
              <a:gd name="T1" fmla="*/ 0 h 85"/>
              <a:gd name="T2" fmla="*/ 0 w 6"/>
              <a:gd name="T3" fmla="*/ 3 h 85"/>
              <a:gd name="T4" fmla="*/ 0 w 6"/>
              <a:gd name="T5" fmla="*/ 82 h 85"/>
              <a:gd name="T6" fmla="*/ 3 w 6"/>
              <a:gd name="T7" fmla="*/ 85 h 85"/>
              <a:gd name="T8" fmla="*/ 6 w 6"/>
              <a:gd name="T9" fmla="*/ 82 h 85"/>
              <a:gd name="T10" fmla="*/ 6 w 6"/>
              <a:gd name="T11" fmla="*/ 3 h 85"/>
              <a:gd name="T12" fmla="*/ 3 w 6"/>
              <a:gd name="T1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85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4"/>
                  <a:pt x="1" y="85"/>
                  <a:pt x="3" y="85"/>
                </a:cubicBezTo>
                <a:cubicBezTo>
                  <a:pt x="5" y="85"/>
                  <a:pt x="6" y="84"/>
                  <a:pt x="6" y="82"/>
                </a:cubicBezTo>
                <a:cubicBezTo>
                  <a:pt x="6" y="3"/>
                  <a:pt x="6" y="3"/>
                  <a:pt x="6" y="3"/>
                </a:cubicBezTo>
                <a:cubicBezTo>
                  <a:pt x="6" y="1"/>
                  <a:pt x="5" y="0"/>
                  <a:pt x="3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8"/>
          <p:cNvSpPr/>
          <p:nvPr>
            <p:custDataLst>
              <p:tags r:id="rId12"/>
            </p:custDataLst>
          </p:nvPr>
        </p:nvSpPr>
        <p:spPr bwMode="auto">
          <a:xfrm>
            <a:off x="309312" y="4207899"/>
            <a:ext cx="45549" cy="440301"/>
          </a:xfrm>
          <a:custGeom>
            <a:avLst/>
            <a:gdLst>
              <a:gd name="T0" fmla="*/ 3 w 6"/>
              <a:gd name="T1" fmla="*/ 0 h 85"/>
              <a:gd name="T2" fmla="*/ 0 w 6"/>
              <a:gd name="T3" fmla="*/ 3 h 85"/>
              <a:gd name="T4" fmla="*/ 0 w 6"/>
              <a:gd name="T5" fmla="*/ 82 h 85"/>
              <a:gd name="T6" fmla="*/ 3 w 6"/>
              <a:gd name="T7" fmla="*/ 85 h 85"/>
              <a:gd name="T8" fmla="*/ 6 w 6"/>
              <a:gd name="T9" fmla="*/ 82 h 85"/>
              <a:gd name="T10" fmla="*/ 6 w 6"/>
              <a:gd name="T11" fmla="*/ 3 h 85"/>
              <a:gd name="T12" fmla="*/ 3 w 6"/>
              <a:gd name="T1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85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4"/>
                  <a:pt x="1" y="85"/>
                  <a:pt x="3" y="85"/>
                </a:cubicBezTo>
                <a:cubicBezTo>
                  <a:pt x="5" y="85"/>
                  <a:pt x="6" y="84"/>
                  <a:pt x="6" y="82"/>
                </a:cubicBezTo>
                <a:cubicBezTo>
                  <a:pt x="6" y="3"/>
                  <a:pt x="6" y="3"/>
                  <a:pt x="6" y="3"/>
                </a:cubicBezTo>
                <a:cubicBezTo>
                  <a:pt x="6" y="1"/>
                  <a:pt x="5" y="0"/>
                  <a:pt x="3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idx="17826049" hasCustomPrompt="1"/>
            <p:custDataLst>
              <p:tags r:id="rId13"/>
            </p:custDataLst>
          </p:nvPr>
        </p:nvSpPr>
        <p:spPr>
          <a:xfrm>
            <a:off x="4823883" y="3530600"/>
            <a:ext cx="6352117" cy="1524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gradFill>
                  <a:gsLst>
                    <a:gs pos="1500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</a:gra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idx="17826561" hasCustomPrompt="1"/>
            <p:custDataLst>
              <p:tags r:id="rId14"/>
            </p:custDataLst>
          </p:nvPr>
        </p:nvSpPr>
        <p:spPr>
          <a:xfrm>
            <a:off x="9648825" y="1905000"/>
            <a:ext cx="1527175" cy="1524000"/>
          </a:xfrm>
          <a:noFill/>
        </p:spPr>
        <p:txBody>
          <a:bodyPr vert="horz" lIns="0" tIns="0" rIns="0" bIns="0" anchor="ctr">
            <a:normAutofit/>
          </a:bodyPr>
          <a:lstStyle>
            <a:lvl1pPr marL="0" indent="0" algn="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-1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蓝色的灯光&#10;&#10;低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2" name="AutoShape 3"/>
          <p:cNvSpPr>
            <a:spLocks noChangeAspect="1" noChangeArrowheads="1" noTextEdit="1"/>
          </p:cNvSpPr>
          <p:nvPr userDrawn="1">
            <p:custDataLst>
              <p:tags r:id="rId7"/>
            </p:custDataLst>
          </p:nvPr>
        </p:nvSpPr>
        <p:spPr bwMode="auto">
          <a:xfrm>
            <a:off x="404719" y="2161989"/>
            <a:ext cx="47718" cy="232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5"/>
          <p:cNvSpPr/>
          <p:nvPr userDrawn="1">
            <p:custDataLst>
              <p:tags r:id="rId8"/>
            </p:custDataLst>
          </p:nvPr>
        </p:nvSpPr>
        <p:spPr bwMode="auto">
          <a:xfrm>
            <a:off x="398212" y="2157651"/>
            <a:ext cx="45549" cy="444639"/>
          </a:xfrm>
          <a:custGeom>
            <a:avLst/>
            <a:gdLst>
              <a:gd name="T0" fmla="*/ 0 w 6"/>
              <a:gd name="T1" fmla="*/ 83 h 86"/>
              <a:gd name="T2" fmla="*/ 0 w 6"/>
              <a:gd name="T3" fmla="*/ 3 h 86"/>
              <a:gd name="T4" fmla="*/ 3 w 6"/>
              <a:gd name="T5" fmla="*/ 0 h 86"/>
              <a:gd name="T6" fmla="*/ 6 w 6"/>
              <a:gd name="T7" fmla="*/ 3 h 86"/>
              <a:gd name="T8" fmla="*/ 6 w 6"/>
              <a:gd name="T9" fmla="*/ 83 h 86"/>
              <a:gd name="T10" fmla="*/ 3 w 6"/>
              <a:gd name="T11" fmla="*/ 86 h 86"/>
              <a:gd name="T12" fmla="*/ 0 w 6"/>
              <a:gd name="T13" fmla="*/ 8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86">
                <a:moveTo>
                  <a:pt x="0" y="83"/>
                </a:move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5" y="0"/>
                  <a:pt x="6" y="2"/>
                  <a:pt x="6" y="3"/>
                </a:cubicBezTo>
                <a:cubicBezTo>
                  <a:pt x="6" y="83"/>
                  <a:pt x="6" y="83"/>
                  <a:pt x="6" y="83"/>
                </a:cubicBezTo>
                <a:cubicBezTo>
                  <a:pt x="6" y="85"/>
                  <a:pt x="5" y="86"/>
                  <a:pt x="3" y="86"/>
                </a:cubicBezTo>
                <a:cubicBezTo>
                  <a:pt x="1" y="86"/>
                  <a:pt x="0" y="85"/>
                  <a:pt x="0" y="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6"/>
          <p:cNvSpPr/>
          <p:nvPr userDrawn="1">
            <p:custDataLst>
              <p:tags r:id="rId9"/>
            </p:custDataLst>
          </p:nvPr>
        </p:nvSpPr>
        <p:spPr bwMode="auto">
          <a:xfrm>
            <a:off x="398212" y="2793159"/>
            <a:ext cx="45549" cy="440301"/>
          </a:xfrm>
          <a:custGeom>
            <a:avLst/>
            <a:gdLst>
              <a:gd name="T0" fmla="*/ 3 w 6"/>
              <a:gd name="T1" fmla="*/ 0 h 85"/>
              <a:gd name="T2" fmla="*/ 0 w 6"/>
              <a:gd name="T3" fmla="*/ 3 h 85"/>
              <a:gd name="T4" fmla="*/ 0 w 6"/>
              <a:gd name="T5" fmla="*/ 82 h 85"/>
              <a:gd name="T6" fmla="*/ 3 w 6"/>
              <a:gd name="T7" fmla="*/ 85 h 85"/>
              <a:gd name="T8" fmla="*/ 6 w 6"/>
              <a:gd name="T9" fmla="*/ 82 h 85"/>
              <a:gd name="T10" fmla="*/ 6 w 6"/>
              <a:gd name="T11" fmla="*/ 3 h 85"/>
              <a:gd name="T12" fmla="*/ 3 w 6"/>
              <a:gd name="T1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85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4"/>
                  <a:pt x="1" y="85"/>
                  <a:pt x="3" y="85"/>
                </a:cubicBezTo>
                <a:cubicBezTo>
                  <a:pt x="5" y="85"/>
                  <a:pt x="6" y="84"/>
                  <a:pt x="6" y="82"/>
                </a:cubicBezTo>
                <a:cubicBezTo>
                  <a:pt x="6" y="3"/>
                  <a:pt x="6" y="3"/>
                  <a:pt x="6" y="3"/>
                </a:cubicBezTo>
                <a:cubicBezTo>
                  <a:pt x="6" y="1"/>
                  <a:pt x="5" y="0"/>
                  <a:pt x="3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7"/>
          <p:cNvSpPr/>
          <p:nvPr userDrawn="1">
            <p:custDataLst>
              <p:tags r:id="rId10"/>
            </p:custDataLst>
          </p:nvPr>
        </p:nvSpPr>
        <p:spPr bwMode="auto">
          <a:xfrm>
            <a:off x="398212" y="3424329"/>
            <a:ext cx="45549" cy="440301"/>
          </a:xfrm>
          <a:custGeom>
            <a:avLst/>
            <a:gdLst>
              <a:gd name="T0" fmla="*/ 3 w 6"/>
              <a:gd name="T1" fmla="*/ 0 h 85"/>
              <a:gd name="T2" fmla="*/ 0 w 6"/>
              <a:gd name="T3" fmla="*/ 3 h 85"/>
              <a:gd name="T4" fmla="*/ 0 w 6"/>
              <a:gd name="T5" fmla="*/ 82 h 85"/>
              <a:gd name="T6" fmla="*/ 3 w 6"/>
              <a:gd name="T7" fmla="*/ 85 h 85"/>
              <a:gd name="T8" fmla="*/ 6 w 6"/>
              <a:gd name="T9" fmla="*/ 82 h 85"/>
              <a:gd name="T10" fmla="*/ 6 w 6"/>
              <a:gd name="T11" fmla="*/ 3 h 85"/>
              <a:gd name="T12" fmla="*/ 3 w 6"/>
              <a:gd name="T1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85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4"/>
                  <a:pt x="1" y="85"/>
                  <a:pt x="3" y="85"/>
                </a:cubicBezTo>
                <a:cubicBezTo>
                  <a:pt x="5" y="85"/>
                  <a:pt x="6" y="84"/>
                  <a:pt x="6" y="82"/>
                </a:cubicBezTo>
                <a:cubicBezTo>
                  <a:pt x="6" y="3"/>
                  <a:pt x="6" y="3"/>
                  <a:pt x="6" y="3"/>
                </a:cubicBezTo>
                <a:cubicBezTo>
                  <a:pt x="6" y="1"/>
                  <a:pt x="5" y="0"/>
                  <a:pt x="3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8"/>
          <p:cNvSpPr/>
          <p:nvPr userDrawn="1">
            <p:custDataLst>
              <p:tags r:id="rId11"/>
            </p:custDataLst>
          </p:nvPr>
        </p:nvSpPr>
        <p:spPr bwMode="auto">
          <a:xfrm>
            <a:off x="398212" y="4055499"/>
            <a:ext cx="45549" cy="440301"/>
          </a:xfrm>
          <a:custGeom>
            <a:avLst/>
            <a:gdLst>
              <a:gd name="T0" fmla="*/ 3 w 6"/>
              <a:gd name="T1" fmla="*/ 0 h 85"/>
              <a:gd name="T2" fmla="*/ 0 w 6"/>
              <a:gd name="T3" fmla="*/ 3 h 85"/>
              <a:gd name="T4" fmla="*/ 0 w 6"/>
              <a:gd name="T5" fmla="*/ 82 h 85"/>
              <a:gd name="T6" fmla="*/ 3 w 6"/>
              <a:gd name="T7" fmla="*/ 85 h 85"/>
              <a:gd name="T8" fmla="*/ 6 w 6"/>
              <a:gd name="T9" fmla="*/ 82 h 85"/>
              <a:gd name="T10" fmla="*/ 6 w 6"/>
              <a:gd name="T11" fmla="*/ 3 h 85"/>
              <a:gd name="T12" fmla="*/ 3 w 6"/>
              <a:gd name="T1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85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4"/>
                  <a:pt x="1" y="85"/>
                  <a:pt x="3" y="85"/>
                </a:cubicBezTo>
                <a:cubicBezTo>
                  <a:pt x="5" y="85"/>
                  <a:pt x="6" y="84"/>
                  <a:pt x="6" y="82"/>
                </a:cubicBezTo>
                <a:cubicBezTo>
                  <a:pt x="6" y="3"/>
                  <a:pt x="6" y="3"/>
                  <a:pt x="6" y="3"/>
                </a:cubicBezTo>
                <a:cubicBezTo>
                  <a:pt x="6" y="1"/>
                  <a:pt x="5" y="0"/>
                  <a:pt x="3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body" idx="17826305" hasCustomPrompt="1"/>
            <p:custDataLst>
              <p:tags r:id="rId12"/>
            </p:custDataLst>
          </p:nvPr>
        </p:nvSpPr>
        <p:spPr>
          <a:xfrm>
            <a:off x="1016000" y="2667000"/>
            <a:ext cx="5449358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1" spc="0">
                <a:ln>
                  <a:gradFill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>
                          <a:alpha val="100000"/>
                          <a:lumMod val="90000"/>
                          <a:lumOff val="10000"/>
                        </a:schemeClr>
                      </a:gs>
                    </a:gsLst>
                    <a:lin ang="5400000" scaled="1"/>
                  </a:gradFill>
                </a:ln>
                <a:noFill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THE END</a:t>
            </a: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ctrTitle" idx="17826049" hasCustomPrompt="1"/>
            <p:custDataLst>
              <p:tags r:id="rId13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9" Type="http://schemas.openxmlformats.org/officeDocument/2006/relationships/theme" Target="../theme/theme2.xml"/><Relationship Id="rId38" Type="http://schemas.openxmlformats.org/officeDocument/2006/relationships/tags" Target="../tags/tag401.xml"/><Relationship Id="rId37" Type="http://schemas.openxmlformats.org/officeDocument/2006/relationships/tags" Target="../tags/tag400.xml"/><Relationship Id="rId36" Type="http://schemas.openxmlformats.org/officeDocument/2006/relationships/tags" Target="../tags/tag399.xml"/><Relationship Id="rId35" Type="http://schemas.openxmlformats.org/officeDocument/2006/relationships/tags" Target="../tags/tag398.xml"/><Relationship Id="rId34" Type="http://schemas.openxmlformats.org/officeDocument/2006/relationships/tags" Target="../tags/tag397.xml"/><Relationship Id="rId33" Type="http://schemas.openxmlformats.org/officeDocument/2006/relationships/tags" Target="../tags/tag396.xml"/><Relationship Id="rId32" Type="http://schemas.openxmlformats.org/officeDocument/2006/relationships/tags" Target="../tags/tag395.xml"/><Relationship Id="rId31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4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3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8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gradFill>
            <a:gsLst>
              <a:gs pos="100000">
                <a:schemeClr val="accent2"/>
              </a:gs>
              <a:gs pos="15000">
                <a:schemeClr val="accent1">
                  <a:lumMod val="90000"/>
                  <a:lumOff val="10000"/>
                </a:schemeClr>
              </a:gs>
            </a:gsLst>
            <a:lin ang="27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8.xml"/><Relationship Id="rId4" Type="http://schemas.openxmlformats.org/officeDocument/2006/relationships/tags" Target="../tags/tag405.xml"/><Relationship Id="rId3" Type="http://schemas.openxmlformats.org/officeDocument/2006/relationships/tags" Target="../tags/tag404.xml"/><Relationship Id="rId2" Type="http://schemas.openxmlformats.org/officeDocument/2006/relationships/tags" Target="../tags/tag403.xml"/><Relationship Id="rId1" Type="http://schemas.openxmlformats.org/officeDocument/2006/relationships/tags" Target="../tags/tag40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8.xml"/><Relationship Id="rId3" Type="http://schemas.openxmlformats.org/officeDocument/2006/relationships/tags" Target="../tags/tag495.xml"/><Relationship Id="rId2" Type="http://schemas.openxmlformats.org/officeDocument/2006/relationships/tags" Target="../tags/tag494.xml"/><Relationship Id="rId1" Type="http://schemas.openxmlformats.org/officeDocument/2006/relationships/tags" Target="../tags/tag49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504.xml"/><Relationship Id="rId8" Type="http://schemas.openxmlformats.org/officeDocument/2006/relationships/tags" Target="../tags/tag503.xml"/><Relationship Id="rId7" Type="http://schemas.openxmlformats.org/officeDocument/2006/relationships/tags" Target="../tags/tag502.xml"/><Relationship Id="rId6" Type="http://schemas.openxmlformats.org/officeDocument/2006/relationships/tags" Target="../tags/tag501.xml"/><Relationship Id="rId5" Type="http://schemas.openxmlformats.org/officeDocument/2006/relationships/tags" Target="../tags/tag500.xml"/><Relationship Id="rId4" Type="http://schemas.openxmlformats.org/officeDocument/2006/relationships/tags" Target="../tags/tag499.xml"/><Relationship Id="rId3" Type="http://schemas.openxmlformats.org/officeDocument/2006/relationships/tags" Target="../tags/tag498.xml"/><Relationship Id="rId21" Type="http://schemas.openxmlformats.org/officeDocument/2006/relationships/slideLayout" Target="../slideLayouts/slideLayout26.xml"/><Relationship Id="rId20" Type="http://schemas.openxmlformats.org/officeDocument/2006/relationships/tags" Target="../tags/tag515.xml"/><Relationship Id="rId2" Type="http://schemas.openxmlformats.org/officeDocument/2006/relationships/tags" Target="../tags/tag497.xml"/><Relationship Id="rId19" Type="http://schemas.openxmlformats.org/officeDocument/2006/relationships/tags" Target="../tags/tag514.xml"/><Relationship Id="rId18" Type="http://schemas.openxmlformats.org/officeDocument/2006/relationships/tags" Target="../tags/tag513.xml"/><Relationship Id="rId17" Type="http://schemas.openxmlformats.org/officeDocument/2006/relationships/tags" Target="../tags/tag512.xml"/><Relationship Id="rId16" Type="http://schemas.openxmlformats.org/officeDocument/2006/relationships/tags" Target="../tags/tag511.xml"/><Relationship Id="rId15" Type="http://schemas.openxmlformats.org/officeDocument/2006/relationships/tags" Target="../tags/tag510.xml"/><Relationship Id="rId14" Type="http://schemas.openxmlformats.org/officeDocument/2006/relationships/tags" Target="../tags/tag509.xml"/><Relationship Id="rId13" Type="http://schemas.openxmlformats.org/officeDocument/2006/relationships/tags" Target="../tags/tag508.xml"/><Relationship Id="rId12" Type="http://schemas.openxmlformats.org/officeDocument/2006/relationships/tags" Target="../tags/tag507.xml"/><Relationship Id="rId11" Type="http://schemas.openxmlformats.org/officeDocument/2006/relationships/tags" Target="../tags/tag506.xml"/><Relationship Id="rId10" Type="http://schemas.openxmlformats.org/officeDocument/2006/relationships/tags" Target="../tags/tag505.xml"/><Relationship Id="rId1" Type="http://schemas.openxmlformats.org/officeDocument/2006/relationships/tags" Target="../tags/tag49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23.xml"/><Relationship Id="rId8" Type="http://schemas.openxmlformats.org/officeDocument/2006/relationships/tags" Target="../tags/tag522.xml"/><Relationship Id="rId7" Type="http://schemas.openxmlformats.org/officeDocument/2006/relationships/tags" Target="../tags/tag521.xml"/><Relationship Id="rId6" Type="http://schemas.openxmlformats.org/officeDocument/2006/relationships/tags" Target="../tags/tag520.xml"/><Relationship Id="rId5" Type="http://schemas.openxmlformats.org/officeDocument/2006/relationships/tags" Target="../tags/tag519.xml"/><Relationship Id="rId4" Type="http://schemas.openxmlformats.org/officeDocument/2006/relationships/tags" Target="../tags/tag518.xml"/><Relationship Id="rId3" Type="http://schemas.openxmlformats.org/officeDocument/2006/relationships/image" Target="../media/image11.jpeg"/><Relationship Id="rId23" Type="http://schemas.openxmlformats.org/officeDocument/2006/relationships/slideLayout" Target="../slideLayouts/slideLayout16.xml"/><Relationship Id="rId22" Type="http://schemas.openxmlformats.org/officeDocument/2006/relationships/tags" Target="../tags/tag536.xml"/><Relationship Id="rId21" Type="http://schemas.openxmlformats.org/officeDocument/2006/relationships/tags" Target="../tags/tag535.xml"/><Relationship Id="rId20" Type="http://schemas.openxmlformats.org/officeDocument/2006/relationships/tags" Target="../tags/tag534.xml"/><Relationship Id="rId2" Type="http://schemas.openxmlformats.org/officeDocument/2006/relationships/tags" Target="../tags/tag517.xml"/><Relationship Id="rId19" Type="http://schemas.openxmlformats.org/officeDocument/2006/relationships/tags" Target="../tags/tag533.xml"/><Relationship Id="rId18" Type="http://schemas.openxmlformats.org/officeDocument/2006/relationships/tags" Target="../tags/tag532.xml"/><Relationship Id="rId17" Type="http://schemas.openxmlformats.org/officeDocument/2006/relationships/tags" Target="../tags/tag531.xml"/><Relationship Id="rId16" Type="http://schemas.openxmlformats.org/officeDocument/2006/relationships/tags" Target="../tags/tag530.xml"/><Relationship Id="rId15" Type="http://schemas.openxmlformats.org/officeDocument/2006/relationships/tags" Target="../tags/tag529.xml"/><Relationship Id="rId14" Type="http://schemas.openxmlformats.org/officeDocument/2006/relationships/tags" Target="../tags/tag528.xml"/><Relationship Id="rId13" Type="http://schemas.openxmlformats.org/officeDocument/2006/relationships/tags" Target="../tags/tag527.xml"/><Relationship Id="rId12" Type="http://schemas.openxmlformats.org/officeDocument/2006/relationships/tags" Target="../tags/tag526.xml"/><Relationship Id="rId11" Type="http://schemas.openxmlformats.org/officeDocument/2006/relationships/tags" Target="../tags/tag525.xml"/><Relationship Id="rId10" Type="http://schemas.openxmlformats.org/officeDocument/2006/relationships/tags" Target="../tags/tag524.xml"/><Relationship Id="rId1" Type="http://schemas.openxmlformats.org/officeDocument/2006/relationships/tags" Target="../tags/tag51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8.xml"/><Relationship Id="rId3" Type="http://schemas.openxmlformats.org/officeDocument/2006/relationships/tags" Target="../tags/tag539.xml"/><Relationship Id="rId2" Type="http://schemas.openxmlformats.org/officeDocument/2006/relationships/tags" Target="../tags/tag538.xml"/><Relationship Id="rId1" Type="http://schemas.openxmlformats.org/officeDocument/2006/relationships/tags" Target="../tags/tag53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548.xml"/><Relationship Id="rId8" Type="http://schemas.openxmlformats.org/officeDocument/2006/relationships/tags" Target="../tags/tag547.xml"/><Relationship Id="rId7" Type="http://schemas.openxmlformats.org/officeDocument/2006/relationships/tags" Target="../tags/tag546.xml"/><Relationship Id="rId6" Type="http://schemas.openxmlformats.org/officeDocument/2006/relationships/tags" Target="../tags/tag545.xml"/><Relationship Id="rId5" Type="http://schemas.openxmlformats.org/officeDocument/2006/relationships/tags" Target="../tags/tag544.xml"/><Relationship Id="rId4" Type="http://schemas.openxmlformats.org/officeDocument/2006/relationships/tags" Target="../tags/tag543.xml"/><Relationship Id="rId3" Type="http://schemas.openxmlformats.org/officeDocument/2006/relationships/tags" Target="../tags/tag542.xml"/><Relationship Id="rId2" Type="http://schemas.openxmlformats.org/officeDocument/2006/relationships/tags" Target="../tags/tag541.xml"/><Relationship Id="rId18" Type="http://schemas.openxmlformats.org/officeDocument/2006/relationships/slideLayout" Target="../slideLayouts/slideLayout12.xml"/><Relationship Id="rId17" Type="http://schemas.openxmlformats.org/officeDocument/2006/relationships/tags" Target="../tags/tag551.xml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tags" Target="../tags/tag550.xml"/><Relationship Id="rId10" Type="http://schemas.openxmlformats.org/officeDocument/2006/relationships/tags" Target="../tags/tag549.xml"/><Relationship Id="rId1" Type="http://schemas.openxmlformats.org/officeDocument/2006/relationships/tags" Target="../tags/tag54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560.xml"/><Relationship Id="rId8" Type="http://schemas.openxmlformats.org/officeDocument/2006/relationships/tags" Target="../tags/tag559.xml"/><Relationship Id="rId7" Type="http://schemas.openxmlformats.org/officeDocument/2006/relationships/tags" Target="../tags/tag558.xml"/><Relationship Id="rId6" Type="http://schemas.openxmlformats.org/officeDocument/2006/relationships/tags" Target="../tags/tag557.xml"/><Relationship Id="rId5" Type="http://schemas.openxmlformats.org/officeDocument/2006/relationships/tags" Target="../tags/tag556.xml"/><Relationship Id="rId4" Type="http://schemas.openxmlformats.org/officeDocument/2006/relationships/tags" Target="../tags/tag555.xml"/><Relationship Id="rId3" Type="http://schemas.openxmlformats.org/officeDocument/2006/relationships/tags" Target="../tags/tag554.xml"/><Relationship Id="rId2" Type="http://schemas.openxmlformats.org/officeDocument/2006/relationships/tags" Target="../tags/tag553.xml"/><Relationship Id="rId18" Type="http://schemas.openxmlformats.org/officeDocument/2006/relationships/slideLayout" Target="../slideLayouts/slideLayout13.xml"/><Relationship Id="rId17" Type="http://schemas.openxmlformats.org/officeDocument/2006/relationships/tags" Target="../tags/tag565.xml"/><Relationship Id="rId16" Type="http://schemas.openxmlformats.org/officeDocument/2006/relationships/image" Target="../media/image16.png"/><Relationship Id="rId15" Type="http://schemas.openxmlformats.org/officeDocument/2006/relationships/tags" Target="../tags/tag564.xml"/><Relationship Id="rId14" Type="http://schemas.openxmlformats.org/officeDocument/2006/relationships/image" Target="../media/image17.png"/><Relationship Id="rId13" Type="http://schemas.openxmlformats.org/officeDocument/2006/relationships/tags" Target="../tags/tag563.xml"/><Relationship Id="rId12" Type="http://schemas.openxmlformats.org/officeDocument/2006/relationships/image" Target="../media/image13.png"/><Relationship Id="rId11" Type="http://schemas.openxmlformats.org/officeDocument/2006/relationships/tags" Target="../tags/tag562.xml"/><Relationship Id="rId10" Type="http://schemas.openxmlformats.org/officeDocument/2006/relationships/tags" Target="../tags/tag561.xml"/><Relationship Id="rId1" Type="http://schemas.openxmlformats.org/officeDocument/2006/relationships/tags" Target="../tags/tag55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8.xml"/><Relationship Id="rId3" Type="http://schemas.openxmlformats.org/officeDocument/2006/relationships/tags" Target="../tags/tag568.xml"/><Relationship Id="rId2" Type="http://schemas.openxmlformats.org/officeDocument/2006/relationships/tags" Target="../tags/tag567.xml"/><Relationship Id="rId1" Type="http://schemas.openxmlformats.org/officeDocument/2006/relationships/tags" Target="../tags/tag56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575.xml"/><Relationship Id="rId8" Type="http://schemas.openxmlformats.org/officeDocument/2006/relationships/tags" Target="../tags/tag574.xml"/><Relationship Id="rId7" Type="http://schemas.openxmlformats.org/officeDocument/2006/relationships/tags" Target="../tags/tag573.xml"/><Relationship Id="rId6" Type="http://schemas.openxmlformats.org/officeDocument/2006/relationships/tags" Target="../tags/tag57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3" Type="http://schemas.openxmlformats.org/officeDocument/2006/relationships/tags" Target="../tags/tag571.xml"/><Relationship Id="rId27" Type="http://schemas.openxmlformats.org/officeDocument/2006/relationships/slideLayout" Target="../slideLayouts/slideLayout25.xml"/><Relationship Id="rId26" Type="http://schemas.openxmlformats.org/officeDocument/2006/relationships/tags" Target="../tags/tag586.xml"/><Relationship Id="rId25" Type="http://schemas.openxmlformats.org/officeDocument/2006/relationships/tags" Target="../tags/tag585.xml"/><Relationship Id="rId24" Type="http://schemas.openxmlformats.org/officeDocument/2006/relationships/tags" Target="../tags/tag584.xml"/><Relationship Id="rId23" Type="http://schemas.openxmlformats.org/officeDocument/2006/relationships/image" Target="../media/image25.svg"/><Relationship Id="rId22" Type="http://schemas.openxmlformats.org/officeDocument/2006/relationships/image" Target="../media/image24.png"/><Relationship Id="rId21" Type="http://schemas.openxmlformats.org/officeDocument/2006/relationships/tags" Target="../tags/tag583.xml"/><Relationship Id="rId20" Type="http://schemas.openxmlformats.org/officeDocument/2006/relationships/tags" Target="../tags/tag582.xml"/><Relationship Id="rId2" Type="http://schemas.openxmlformats.org/officeDocument/2006/relationships/tags" Target="../tags/tag570.xml"/><Relationship Id="rId19" Type="http://schemas.openxmlformats.org/officeDocument/2006/relationships/tags" Target="../tags/tag581.xml"/><Relationship Id="rId18" Type="http://schemas.openxmlformats.org/officeDocument/2006/relationships/tags" Target="../tags/tag580.xml"/><Relationship Id="rId17" Type="http://schemas.openxmlformats.org/officeDocument/2006/relationships/image" Target="../media/image23.svg"/><Relationship Id="rId16" Type="http://schemas.openxmlformats.org/officeDocument/2006/relationships/image" Target="../media/image22.png"/><Relationship Id="rId15" Type="http://schemas.openxmlformats.org/officeDocument/2006/relationships/tags" Target="../tags/tag579.xml"/><Relationship Id="rId14" Type="http://schemas.openxmlformats.org/officeDocument/2006/relationships/tags" Target="../tags/tag578.xml"/><Relationship Id="rId13" Type="http://schemas.openxmlformats.org/officeDocument/2006/relationships/tags" Target="../tags/tag577.xml"/><Relationship Id="rId12" Type="http://schemas.openxmlformats.org/officeDocument/2006/relationships/tags" Target="../tags/tag576.xml"/><Relationship Id="rId11" Type="http://schemas.openxmlformats.org/officeDocument/2006/relationships/image" Target="../media/image21.svg"/><Relationship Id="rId10" Type="http://schemas.openxmlformats.org/officeDocument/2006/relationships/image" Target="../media/image20.png"/><Relationship Id="rId1" Type="http://schemas.openxmlformats.org/officeDocument/2006/relationships/tags" Target="../tags/tag56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594.xml"/><Relationship Id="rId8" Type="http://schemas.openxmlformats.org/officeDocument/2006/relationships/image" Target="../media/image26.png"/><Relationship Id="rId7" Type="http://schemas.openxmlformats.org/officeDocument/2006/relationships/tags" Target="../tags/tag593.xml"/><Relationship Id="rId6" Type="http://schemas.openxmlformats.org/officeDocument/2006/relationships/tags" Target="../tags/tag592.xml"/><Relationship Id="rId5" Type="http://schemas.openxmlformats.org/officeDocument/2006/relationships/tags" Target="../tags/tag591.xml"/><Relationship Id="rId4" Type="http://schemas.openxmlformats.org/officeDocument/2006/relationships/tags" Target="../tags/tag590.xml"/><Relationship Id="rId3" Type="http://schemas.openxmlformats.org/officeDocument/2006/relationships/tags" Target="../tags/tag589.xml"/><Relationship Id="rId2" Type="http://schemas.openxmlformats.org/officeDocument/2006/relationships/tags" Target="../tags/tag588.xml"/><Relationship Id="rId10" Type="http://schemas.openxmlformats.org/officeDocument/2006/relationships/slideLayout" Target="../slideLayouts/slideLayout14.xml"/><Relationship Id="rId1" Type="http://schemas.openxmlformats.org/officeDocument/2006/relationships/tags" Target="../tags/tag587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8.xml"/><Relationship Id="rId3" Type="http://schemas.openxmlformats.org/officeDocument/2006/relationships/tags" Target="../tags/tag597.xml"/><Relationship Id="rId2" Type="http://schemas.openxmlformats.org/officeDocument/2006/relationships/tags" Target="../tags/tag596.xml"/><Relationship Id="rId1" Type="http://schemas.openxmlformats.org/officeDocument/2006/relationships/tags" Target="../tags/tag59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14.xml"/><Relationship Id="rId8" Type="http://schemas.openxmlformats.org/officeDocument/2006/relationships/tags" Target="../tags/tag413.xml"/><Relationship Id="rId7" Type="http://schemas.openxmlformats.org/officeDocument/2006/relationships/tags" Target="../tags/tag412.xml"/><Relationship Id="rId6" Type="http://schemas.openxmlformats.org/officeDocument/2006/relationships/tags" Target="../tags/tag411.xml"/><Relationship Id="rId5" Type="http://schemas.openxmlformats.org/officeDocument/2006/relationships/tags" Target="../tags/tag410.xml"/><Relationship Id="rId4" Type="http://schemas.openxmlformats.org/officeDocument/2006/relationships/tags" Target="../tags/tag409.xml"/><Relationship Id="rId3" Type="http://schemas.openxmlformats.org/officeDocument/2006/relationships/tags" Target="../tags/tag408.xml"/><Relationship Id="rId22" Type="http://schemas.openxmlformats.org/officeDocument/2006/relationships/slideLayout" Target="../slideLayouts/slideLayout29.xml"/><Relationship Id="rId21" Type="http://schemas.openxmlformats.org/officeDocument/2006/relationships/tags" Target="../tags/tag426.xml"/><Relationship Id="rId20" Type="http://schemas.openxmlformats.org/officeDocument/2006/relationships/tags" Target="../tags/tag425.xml"/><Relationship Id="rId2" Type="http://schemas.openxmlformats.org/officeDocument/2006/relationships/tags" Target="../tags/tag407.xml"/><Relationship Id="rId19" Type="http://schemas.openxmlformats.org/officeDocument/2006/relationships/tags" Target="../tags/tag424.xml"/><Relationship Id="rId18" Type="http://schemas.openxmlformats.org/officeDocument/2006/relationships/tags" Target="../tags/tag423.xml"/><Relationship Id="rId17" Type="http://schemas.openxmlformats.org/officeDocument/2006/relationships/tags" Target="../tags/tag422.xml"/><Relationship Id="rId16" Type="http://schemas.openxmlformats.org/officeDocument/2006/relationships/tags" Target="../tags/tag421.xml"/><Relationship Id="rId15" Type="http://schemas.openxmlformats.org/officeDocument/2006/relationships/tags" Target="../tags/tag420.xml"/><Relationship Id="rId14" Type="http://schemas.openxmlformats.org/officeDocument/2006/relationships/tags" Target="../tags/tag419.xml"/><Relationship Id="rId13" Type="http://schemas.openxmlformats.org/officeDocument/2006/relationships/tags" Target="../tags/tag418.xml"/><Relationship Id="rId12" Type="http://schemas.openxmlformats.org/officeDocument/2006/relationships/tags" Target="../tags/tag417.xml"/><Relationship Id="rId11" Type="http://schemas.openxmlformats.org/officeDocument/2006/relationships/tags" Target="../tags/tag416.xml"/><Relationship Id="rId10" Type="http://schemas.openxmlformats.org/officeDocument/2006/relationships/tags" Target="../tags/tag415.xml"/><Relationship Id="rId1" Type="http://schemas.openxmlformats.org/officeDocument/2006/relationships/tags" Target="../tags/tag406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606.xml"/><Relationship Id="rId8" Type="http://schemas.openxmlformats.org/officeDocument/2006/relationships/tags" Target="../tags/tag605.xml"/><Relationship Id="rId7" Type="http://schemas.openxmlformats.org/officeDocument/2006/relationships/tags" Target="../tags/tag604.xml"/><Relationship Id="rId6" Type="http://schemas.openxmlformats.org/officeDocument/2006/relationships/tags" Target="../tags/tag603.xml"/><Relationship Id="rId5" Type="http://schemas.openxmlformats.org/officeDocument/2006/relationships/tags" Target="../tags/tag602.xml"/><Relationship Id="rId4" Type="http://schemas.openxmlformats.org/officeDocument/2006/relationships/tags" Target="../tags/tag601.xml"/><Relationship Id="rId3" Type="http://schemas.openxmlformats.org/officeDocument/2006/relationships/tags" Target="../tags/tag600.xml"/><Relationship Id="rId2" Type="http://schemas.openxmlformats.org/officeDocument/2006/relationships/tags" Target="../tags/tag599.xml"/><Relationship Id="rId11" Type="http://schemas.openxmlformats.org/officeDocument/2006/relationships/slideLayout" Target="../slideLayouts/slideLayout24.xml"/><Relationship Id="rId10" Type="http://schemas.openxmlformats.org/officeDocument/2006/relationships/tags" Target="../tags/tag607.xml"/><Relationship Id="rId1" Type="http://schemas.openxmlformats.org/officeDocument/2006/relationships/tags" Target="../tags/tag59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615.xml"/><Relationship Id="rId8" Type="http://schemas.openxmlformats.org/officeDocument/2006/relationships/tags" Target="../tags/tag614.xml"/><Relationship Id="rId7" Type="http://schemas.openxmlformats.org/officeDocument/2006/relationships/tags" Target="../tags/tag613.xml"/><Relationship Id="rId6" Type="http://schemas.openxmlformats.org/officeDocument/2006/relationships/tags" Target="../tags/tag612.xml"/><Relationship Id="rId5" Type="http://schemas.openxmlformats.org/officeDocument/2006/relationships/tags" Target="../tags/tag611.xml"/><Relationship Id="rId4" Type="http://schemas.openxmlformats.org/officeDocument/2006/relationships/tags" Target="../tags/tag610.xml"/><Relationship Id="rId3" Type="http://schemas.openxmlformats.org/officeDocument/2006/relationships/image" Target="../media/image27.jpeg"/><Relationship Id="rId2" Type="http://schemas.openxmlformats.org/officeDocument/2006/relationships/tags" Target="../tags/tag609.xml"/><Relationship Id="rId14" Type="http://schemas.openxmlformats.org/officeDocument/2006/relationships/slideLayout" Target="../slideLayouts/slideLayout15.xml"/><Relationship Id="rId13" Type="http://schemas.openxmlformats.org/officeDocument/2006/relationships/tags" Target="../tags/tag619.xml"/><Relationship Id="rId12" Type="http://schemas.openxmlformats.org/officeDocument/2006/relationships/tags" Target="../tags/tag618.xml"/><Relationship Id="rId11" Type="http://schemas.openxmlformats.org/officeDocument/2006/relationships/tags" Target="../tags/tag617.xml"/><Relationship Id="rId10" Type="http://schemas.openxmlformats.org/officeDocument/2006/relationships/tags" Target="../tags/tag616.xml"/><Relationship Id="rId1" Type="http://schemas.openxmlformats.org/officeDocument/2006/relationships/tags" Target="../tags/tag608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jpeg"/><Relationship Id="rId8" Type="http://schemas.openxmlformats.org/officeDocument/2006/relationships/tags" Target="../tags/tag626.xml"/><Relationship Id="rId7" Type="http://schemas.openxmlformats.org/officeDocument/2006/relationships/tags" Target="../tags/tag625.xml"/><Relationship Id="rId6" Type="http://schemas.openxmlformats.org/officeDocument/2006/relationships/tags" Target="../tags/tag624.xml"/><Relationship Id="rId5" Type="http://schemas.openxmlformats.org/officeDocument/2006/relationships/tags" Target="../tags/tag623.xml"/><Relationship Id="rId4" Type="http://schemas.openxmlformats.org/officeDocument/2006/relationships/image" Target="../media/image28.jpeg"/><Relationship Id="rId3" Type="http://schemas.openxmlformats.org/officeDocument/2006/relationships/tags" Target="../tags/tag622.xml"/><Relationship Id="rId2" Type="http://schemas.openxmlformats.org/officeDocument/2006/relationships/tags" Target="../tags/tag621.xml"/><Relationship Id="rId18" Type="http://schemas.openxmlformats.org/officeDocument/2006/relationships/slideLayout" Target="../slideLayouts/slideLayout11.xml"/><Relationship Id="rId17" Type="http://schemas.openxmlformats.org/officeDocument/2006/relationships/tags" Target="../tags/tag633.xml"/><Relationship Id="rId16" Type="http://schemas.openxmlformats.org/officeDocument/2006/relationships/tags" Target="../tags/tag632.xml"/><Relationship Id="rId15" Type="http://schemas.openxmlformats.org/officeDocument/2006/relationships/tags" Target="../tags/tag631.xml"/><Relationship Id="rId14" Type="http://schemas.openxmlformats.org/officeDocument/2006/relationships/image" Target="../media/image30.jpeg"/><Relationship Id="rId13" Type="http://schemas.openxmlformats.org/officeDocument/2006/relationships/tags" Target="../tags/tag630.xml"/><Relationship Id="rId12" Type="http://schemas.openxmlformats.org/officeDocument/2006/relationships/tags" Target="../tags/tag629.xml"/><Relationship Id="rId11" Type="http://schemas.openxmlformats.org/officeDocument/2006/relationships/tags" Target="../tags/tag628.xml"/><Relationship Id="rId10" Type="http://schemas.openxmlformats.org/officeDocument/2006/relationships/tags" Target="../tags/tag627.xml"/><Relationship Id="rId1" Type="http://schemas.openxmlformats.org/officeDocument/2006/relationships/tags" Target="../tags/tag620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642.xml"/><Relationship Id="rId8" Type="http://schemas.openxmlformats.org/officeDocument/2006/relationships/tags" Target="../tags/tag641.xml"/><Relationship Id="rId7" Type="http://schemas.openxmlformats.org/officeDocument/2006/relationships/tags" Target="../tags/tag640.xml"/><Relationship Id="rId6" Type="http://schemas.openxmlformats.org/officeDocument/2006/relationships/tags" Target="../tags/tag639.xml"/><Relationship Id="rId5" Type="http://schemas.openxmlformats.org/officeDocument/2006/relationships/tags" Target="../tags/tag638.xml"/><Relationship Id="rId4" Type="http://schemas.openxmlformats.org/officeDocument/2006/relationships/tags" Target="../tags/tag637.xml"/><Relationship Id="rId3" Type="http://schemas.openxmlformats.org/officeDocument/2006/relationships/tags" Target="../tags/tag636.xml"/><Relationship Id="rId2" Type="http://schemas.openxmlformats.org/officeDocument/2006/relationships/tags" Target="../tags/tag635.xml"/><Relationship Id="rId15" Type="http://schemas.openxmlformats.org/officeDocument/2006/relationships/slideLayout" Target="../slideLayouts/slideLayout23.xml"/><Relationship Id="rId14" Type="http://schemas.openxmlformats.org/officeDocument/2006/relationships/tags" Target="../tags/tag647.xml"/><Relationship Id="rId13" Type="http://schemas.openxmlformats.org/officeDocument/2006/relationships/tags" Target="../tags/tag646.xml"/><Relationship Id="rId12" Type="http://schemas.openxmlformats.org/officeDocument/2006/relationships/tags" Target="../tags/tag645.xml"/><Relationship Id="rId11" Type="http://schemas.openxmlformats.org/officeDocument/2006/relationships/tags" Target="../tags/tag644.xml"/><Relationship Id="rId10" Type="http://schemas.openxmlformats.org/officeDocument/2006/relationships/tags" Target="../tags/tag643.xml"/><Relationship Id="rId1" Type="http://schemas.openxmlformats.org/officeDocument/2006/relationships/tags" Target="../tags/tag634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654.xml"/><Relationship Id="rId8" Type="http://schemas.openxmlformats.org/officeDocument/2006/relationships/tags" Target="../tags/tag653.xml"/><Relationship Id="rId7" Type="http://schemas.openxmlformats.org/officeDocument/2006/relationships/tags" Target="../tags/tag652.xml"/><Relationship Id="rId6" Type="http://schemas.openxmlformats.org/officeDocument/2006/relationships/tags" Target="../tags/tag65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3" Type="http://schemas.openxmlformats.org/officeDocument/2006/relationships/tags" Target="../tags/tag650.xml"/><Relationship Id="rId21" Type="http://schemas.openxmlformats.org/officeDocument/2006/relationships/slideLayout" Target="../slideLayouts/slideLayout22.xml"/><Relationship Id="rId20" Type="http://schemas.openxmlformats.org/officeDocument/2006/relationships/tags" Target="../tags/tag661.xml"/><Relationship Id="rId2" Type="http://schemas.openxmlformats.org/officeDocument/2006/relationships/tags" Target="../tags/tag649.xml"/><Relationship Id="rId19" Type="http://schemas.openxmlformats.org/officeDocument/2006/relationships/tags" Target="../tags/tag660.xml"/><Relationship Id="rId18" Type="http://schemas.openxmlformats.org/officeDocument/2006/relationships/tags" Target="../tags/tag659.xml"/><Relationship Id="rId17" Type="http://schemas.openxmlformats.org/officeDocument/2006/relationships/image" Target="../media/image36.svg"/><Relationship Id="rId16" Type="http://schemas.openxmlformats.org/officeDocument/2006/relationships/image" Target="../media/image35.png"/><Relationship Id="rId15" Type="http://schemas.openxmlformats.org/officeDocument/2006/relationships/tags" Target="../tags/tag658.xml"/><Relationship Id="rId14" Type="http://schemas.openxmlformats.org/officeDocument/2006/relationships/tags" Target="../tags/tag657.xml"/><Relationship Id="rId13" Type="http://schemas.openxmlformats.org/officeDocument/2006/relationships/tags" Target="../tags/tag656.xml"/><Relationship Id="rId12" Type="http://schemas.openxmlformats.org/officeDocument/2006/relationships/tags" Target="../tags/tag655.xml"/><Relationship Id="rId11" Type="http://schemas.openxmlformats.org/officeDocument/2006/relationships/image" Target="../media/image34.svg"/><Relationship Id="rId10" Type="http://schemas.openxmlformats.org/officeDocument/2006/relationships/image" Target="../media/image33.png"/><Relationship Id="rId1" Type="http://schemas.openxmlformats.org/officeDocument/2006/relationships/tags" Target="../tags/tag648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tags" Target="../tags/tag664.xml"/><Relationship Id="rId2" Type="http://schemas.openxmlformats.org/officeDocument/2006/relationships/tags" Target="../tags/tag663.xml"/><Relationship Id="rId1" Type="http://schemas.openxmlformats.org/officeDocument/2006/relationships/tags" Target="../tags/tag66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8.xml"/><Relationship Id="rId3" Type="http://schemas.openxmlformats.org/officeDocument/2006/relationships/tags" Target="../tags/tag429.xml"/><Relationship Id="rId2" Type="http://schemas.openxmlformats.org/officeDocument/2006/relationships/tags" Target="../tags/tag428.xml"/><Relationship Id="rId1" Type="http://schemas.openxmlformats.org/officeDocument/2006/relationships/tags" Target="../tags/tag42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tags" Target="../tags/tag436.xml"/><Relationship Id="rId7" Type="http://schemas.openxmlformats.org/officeDocument/2006/relationships/tags" Target="../tags/tag435.xml"/><Relationship Id="rId6" Type="http://schemas.openxmlformats.org/officeDocument/2006/relationships/tags" Target="../tags/tag434.xml"/><Relationship Id="rId5" Type="http://schemas.openxmlformats.org/officeDocument/2006/relationships/tags" Target="../tags/tag433.xml"/><Relationship Id="rId4" Type="http://schemas.openxmlformats.org/officeDocument/2006/relationships/image" Target="../media/image3.jpeg"/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8" Type="http://schemas.openxmlformats.org/officeDocument/2006/relationships/slideLayout" Target="../slideLayouts/slideLayout19.xml"/><Relationship Id="rId17" Type="http://schemas.openxmlformats.org/officeDocument/2006/relationships/tags" Target="../tags/tag443.xml"/><Relationship Id="rId16" Type="http://schemas.openxmlformats.org/officeDocument/2006/relationships/tags" Target="../tags/tag442.xml"/><Relationship Id="rId15" Type="http://schemas.openxmlformats.org/officeDocument/2006/relationships/tags" Target="../tags/tag441.xml"/><Relationship Id="rId14" Type="http://schemas.openxmlformats.org/officeDocument/2006/relationships/image" Target="../media/image5.jpeg"/><Relationship Id="rId13" Type="http://schemas.openxmlformats.org/officeDocument/2006/relationships/tags" Target="../tags/tag440.xml"/><Relationship Id="rId12" Type="http://schemas.openxmlformats.org/officeDocument/2006/relationships/tags" Target="../tags/tag439.xml"/><Relationship Id="rId11" Type="http://schemas.openxmlformats.org/officeDocument/2006/relationships/tags" Target="../tags/tag438.xml"/><Relationship Id="rId10" Type="http://schemas.openxmlformats.org/officeDocument/2006/relationships/tags" Target="../tags/tag437.xml"/><Relationship Id="rId1" Type="http://schemas.openxmlformats.org/officeDocument/2006/relationships/tags" Target="../tags/tag43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51.xml"/><Relationship Id="rId8" Type="http://schemas.openxmlformats.org/officeDocument/2006/relationships/tags" Target="../tags/tag450.xml"/><Relationship Id="rId7" Type="http://schemas.openxmlformats.org/officeDocument/2006/relationships/tags" Target="../tags/tag449.xml"/><Relationship Id="rId6" Type="http://schemas.openxmlformats.org/officeDocument/2006/relationships/tags" Target="../tags/tag448.xml"/><Relationship Id="rId5" Type="http://schemas.openxmlformats.org/officeDocument/2006/relationships/tags" Target="../tags/tag447.xml"/><Relationship Id="rId4" Type="http://schemas.openxmlformats.org/officeDocument/2006/relationships/tags" Target="../tags/tag446.xml"/><Relationship Id="rId3" Type="http://schemas.openxmlformats.org/officeDocument/2006/relationships/image" Target="../media/image6.jpeg"/><Relationship Id="rId2" Type="http://schemas.openxmlformats.org/officeDocument/2006/relationships/tags" Target="../tags/tag445.xml"/><Relationship Id="rId14" Type="http://schemas.openxmlformats.org/officeDocument/2006/relationships/slideLayout" Target="../slideLayouts/slideLayout21.xml"/><Relationship Id="rId13" Type="http://schemas.openxmlformats.org/officeDocument/2006/relationships/tags" Target="../tags/tag455.xml"/><Relationship Id="rId12" Type="http://schemas.openxmlformats.org/officeDocument/2006/relationships/tags" Target="../tags/tag454.xml"/><Relationship Id="rId11" Type="http://schemas.openxmlformats.org/officeDocument/2006/relationships/tags" Target="../tags/tag453.xml"/><Relationship Id="rId10" Type="http://schemas.openxmlformats.org/officeDocument/2006/relationships/tags" Target="../tags/tag452.xml"/><Relationship Id="rId1" Type="http://schemas.openxmlformats.org/officeDocument/2006/relationships/tags" Target="../tags/tag44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8.xml"/><Relationship Id="rId3" Type="http://schemas.openxmlformats.org/officeDocument/2006/relationships/tags" Target="../tags/tag458.xml"/><Relationship Id="rId2" Type="http://schemas.openxmlformats.org/officeDocument/2006/relationships/tags" Target="../tags/tag457.xml"/><Relationship Id="rId1" Type="http://schemas.openxmlformats.org/officeDocument/2006/relationships/tags" Target="../tags/tag45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66.xml"/><Relationship Id="rId8" Type="http://schemas.openxmlformats.org/officeDocument/2006/relationships/tags" Target="../tags/tag465.xml"/><Relationship Id="rId7" Type="http://schemas.openxmlformats.org/officeDocument/2006/relationships/tags" Target="../tags/tag464.xml"/><Relationship Id="rId6" Type="http://schemas.openxmlformats.org/officeDocument/2006/relationships/tags" Target="../tags/tag463.xml"/><Relationship Id="rId5" Type="http://schemas.openxmlformats.org/officeDocument/2006/relationships/tags" Target="../tags/tag462.xml"/><Relationship Id="rId4" Type="http://schemas.openxmlformats.org/officeDocument/2006/relationships/tags" Target="../tags/tag461.xml"/><Relationship Id="rId3" Type="http://schemas.openxmlformats.org/officeDocument/2006/relationships/image" Target="../media/image7.jpeg"/><Relationship Id="rId2" Type="http://schemas.openxmlformats.org/officeDocument/2006/relationships/tags" Target="../tags/tag460.xml"/><Relationship Id="rId14" Type="http://schemas.openxmlformats.org/officeDocument/2006/relationships/slideLayout" Target="../slideLayouts/slideLayout20.xml"/><Relationship Id="rId13" Type="http://schemas.openxmlformats.org/officeDocument/2006/relationships/tags" Target="../tags/tag470.xml"/><Relationship Id="rId12" Type="http://schemas.openxmlformats.org/officeDocument/2006/relationships/tags" Target="../tags/tag469.xml"/><Relationship Id="rId11" Type="http://schemas.openxmlformats.org/officeDocument/2006/relationships/tags" Target="../tags/tag468.xml"/><Relationship Id="rId10" Type="http://schemas.openxmlformats.org/officeDocument/2006/relationships/tags" Target="../tags/tag467.xml"/><Relationship Id="rId1" Type="http://schemas.openxmlformats.org/officeDocument/2006/relationships/tags" Target="../tags/tag45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79.xml"/><Relationship Id="rId8" Type="http://schemas.openxmlformats.org/officeDocument/2006/relationships/tags" Target="../tags/tag478.xml"/><Relationship Id="rId7" Type="http://schemas.openxmlformats.org/officeDocument/2006/relationships/tags" Target="../tags/tag477.xml"/><Relationship Id="rId6" Type="http://schemas.openxmlformats.org/officeDocument/2006/relationships/tags" Target="../tags/tag476.xml"/><Relationship Id="rId5" Type="http://schemas.openxmlformats.org/officeDocument/2006/relationships/tags" Target="../tags/tag475.xml"/><Relationship Id="rId4" Type="http://schemas.openxmlformats.org/officeDocument/2006/relationships/tags" Target="../tags/tag474.xml"/><Relationship Id="rId3" Type="http://schemas.openxmlformats.org/officeDocument/2006/relationships/tags" Target="../tags/tag473.xml"/><Relationship Id="rId2" Type="http://schemas.openxmlformats.org/officeDocument/2006/relationships/tags" Target="../tags/tag472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481.xml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tags" Target="../tags/tag480.xml"/><Relationship Id="rId1" Type="http://schemas.openxmlformats.org/officeDocument/2006/relationships/tags" Target="../tags/tag47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89.xml"/><Relationship Id="rId8" Type="http://schemas.openxmlformats.org/officeDocument/2006/relationships/tags" Target="../tags/tag488.xml"/><Relationship Id="rId7" Type="http://schemas.openxmlformats.org/officeDocument/2006/relationships/tags" Target="../tags/tag487.xml"/><Relationship Id="rId6" Type="http://schemas.openxmlformats.org/officeDocument/2006/relationships/tags" Target="../tags/tag486.xml"/><Relationship Id="rId5" Type="http://schemas.openxmlformats.org/officeDocument/2006/relationships/tags" Target="../tags/tag485.xml"/><Relationship Id="rId4" Type="http://schemas.openxmlformats.org/officeDocument/2006/relationships/tags" Target="../tags/tag484.xml"/><Relationship Id="rId3" Type="http://schemas.openxmlformats.org/officeDocument/2006/relationships/image" Target="../media/image10.jpeg"/><Relationship Id="rId2" Type="http://schemas.openxmlformats.org/officeDocument/2006/relationships/tags" Target="../tags/tag483.xml"/><Relationship Id="rId13" Type="http://schemas.openxmlformats.org/officeDocument/2006/relationships/slideLayout" Target="../slideLayouts/slideLayout17.xml"/><Relationship Id="rId12" Type="http://schemas.openxmlformats.org/officeDocument/2006/relationships/tags" Target="../tags/tag492.xml"/><Relationship Id="rId11" Type="http://schemas.openxmlformats.org/officeDocument/2006/relationships/tags" Target="../tags/tag491.xml"/><Relationship Id="rId10" Type="http://schemas.openxmlformats.org/officeDocument/2006/relationships/tags" Target="../tags/tag490.xml"/><Relationship Id="rId1" Type="http://schemas.openxmlformats.org/officeDocument/2006/relationships/tags" Target="../tags/tag4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2025/06/20</a:t>
            </a:r>
            <a:endParaRPr lang="en-US" altLang="en-US"/>
          </a:p>
        </p:txBody>
      </p:sp>
      <p:sp>
        <p:nvSpPr>
          <p:cNvPr id="3" name="标题 1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 sz="5700"/>
              <a:t>大规模电信系统数据分析及预测</a:t>
            </a:r>
            <a:endParaRPr lang="zh-CN" altLang="en-US" sz="5700"/>
          </a:p>
        </p:txBody>
      </p:sp>
      <p:sp>
        <p:nvSpPr>
          <p:cNvPr id="4" name="署名占位符 10"/>
          <p:cNvSpPr>
            <a:spLocks noGrp="1"/>
          </p:cNvSpPr>
          <p:nvPr>
            <p:ph type="body" sz="quarter" idx="16390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汇报人：</a:t>
            </a:r>
            <a:r>
              <a:rPr lang="zh-CN" altLang="en-US"/>
              <a:t>叶俊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模型选择与训练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6389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03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模型选择依据</a:t>
            </a:r>
            <a:endParaRPr lang="zh-CN" altLang="en-US" sz="3300"/>
          </a:p>
        </p:txBody>
      </p:sp>
      <p:sp>
        <p:nvSpPr>
          <p:cNvPr id="3" name="文本占位符 2"/>
          <p:cNvSpPr>
            <a:spLocks noGrp="1"/>
          </p:cNvSpPr>
          <p:nvPr>
            <p:ph type="body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线性回归模型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>
            <a:normAutofit fontScale="60000"/>
          </a:bodyPr>
          <a:p>
            <a:r>
              <a:rPr lang="zh-CN" altLang="en-US"/>
              <a:t>原理是假设特征与目标存在线性关系，通过最小化均方误差来拟合数据。适用于线性关系明显、特征少的场景，如简单的流量预测。优点是简单高效、易于解释，但无法拟合非线性关系。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9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6"/>
            </p:custDataLst>
          </p:nvPr>
        </p:nvSpPr>
        <p:spPr/>
        <p:txBody>
          <a:bodyPr/>
          <a:p>
            <a:r>
              <a:rPr lang="en-US" altLang="en-US"/>
              <a:t>Lasso</a:t>
            </a:r>
            <a:r>
              <a:rPr lang="zh-CN" altLang="en-US"/>
              <a:t>回归模型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 sz="1000"/>
              <a:t>在线性回归基础上加</a:t>
            </a:r>
            <a:r>
              <a:rPr lang="zh-CN" altLang="en-US" sz="1000"/>
              <a:t>L1正则，能自动进行特征选择。适用于高维稀疏特征的情况，可去除无关特征，防止过拟合，在处理大量特征时优势明显。</a:t>
            </a:r>
            <a:endParaRPr lang="zh-CN" altLang="en-US" sz="1000"/>
          </a:p>
        </p:txBody>
      </p:sp>
      <p:sp>
        <p:nvSpPr>
          <p:cNvPr id="9" name="文本占位符 8"/>
          <p:cNvSpPr>
            <a:spLocks noGrp="1"/>
          </p:cNvSpPr>
          <p:nvPr>
            <p:ph type="body" idx="16394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en-US" altLang="en-US"/>
              <a:t>MLP</a:t>
            </a:r>
            <a:r>
              <a:rPr lang="zh-CN" altLang="en-US"/>
              <a:t>（多层感知机）模型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10"/>
            </p:custDataLst>
          </p:nvPr>
        </p:nvSpPr>
        <p:spPr/>
        <p:txBody>
          <a:bodyPr>
            <a:normAutofit fontScale="60000"/>
          </a:bodyPr>
          <a:p>
            <a:r>
              <a:rPr lang="zh-CN" altLang="en-US"/>
              <a:t>作为多层神经网络，能拟合复杂的非线性关系。适合处理非线性、时序数据，如流量的复杂变化预测。不过其拟合能力强的同时，需要进行参数调优，且训练速度较慢。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7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5"/>
            <p:custDataLst>
              <p:tags r:id="rId12"/>
            </p:custDataLst>
          </p:nvPr>
        </p:nvSpPr>
        <p:spPr/>
        <p:txBody>
          <a:bodyPr/>
          <a:p>
            <a:r>
              <a:rPr lang="en-US" altLang="en-US"/>
              <a:t>SVR</a:t>
            </a:r>
            <a:r>
              <a:rPr lang="zh-CN" altLang="en-US"/>
              <a:t>模型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6"/>
            <p:custDataLst>
              <p:tags r:id="rId13"/>
            </p:custDataLst>
          </p:nvPr>
        </p:nvSpPr>
        <p:spPr/>
        <p:txBody>
          <a:bodyPr>
            <a:normAutofit/>
          </a:bodyPr>
          <a:p>
            <a:r>
              <a:rPr lang="zh-CN" altLang="en-US" sz="1000"/>
              <a:t>是支持向量机的回归版，利用核技巧处理非线性问题。适用于小样本、非线性的场景，但该模型参数敏感，训练速度也较慢。</a:t>
            </a:r>
            <a:endParaRPr lang="zh-CN" altLang="en-US" sz="1000"/>
          </a:p>
        </p:txBody>
      </p:sp>
      <p:sp>
        <p:nvSpPr>
          <p:cNvPr id="15" name="文本占位符 14"/>
          <p:cNvSpPr>
            <a:spLocks noGrp="1"/>
          </p:cNvSpPr>
          <p:nvPr>
            <p:ph type="body" idx="16400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05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8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决策树模型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9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 sz="1000"/>
              <a:t>通过递归分割特征空间来拟合非线性关系，具有较好的可解释性。适用于关系复杂、需要可解释性的场景，但容易出现过拟合问题。</a:t>
            </a:r>
            <a:endParaRPr lang="zh-CN" altLang="en-US" sz="1000"/>
          </a:p>
        </p:txBody>
      </p:sp>
      <p:sp>
        <p:nvSpPr>
          <p:cNvPr id="18" name="文本占位符 17"/>
          <p:cNvSpPr>
            <a:spLocks noGrp="1"/>
          </p:cNvSpPr>
          <p:nvPr>
            <p:ph type="body" idx="16403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06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401"/>
            <p:custDataLst>
              <p:tags r:id="rId18"/>
            </p:custDataLst>
          </p:nvPr>
        </p:nvSpPr>
        <p:spPr/>
        <p:txBody>
          <a:bodyPr/>
          <a:p>
            <a:r>
              <a:rPr lang="en-US" altLang="en-US"/>
              <a:t>XGBoost</a:t>
            </a:r>
            <a:r>
              <a:rPr lang="zh-CN" altLang="en-US"/>
              <a:t>模型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402"/>
            <p:custDataLst>
              <p:tags r:id="rId19"/>
            </p:custDataLst>
          </p:nvPr>
        </p:nvSpPr>
        <p:spPr/>
        <p:txBody>
          <a:bodyPr>
            <a:normAutofit/>
          </a:bodyPr>
          <a:p>
            <a:r>
              <a:rPr lang="zh-CN" altLang="en-US" sz="1000"/>
              <a:t>集成多棵决策树，能有效提升泛化能力。适用于大数据、特征复杂的情况，精度高且速度快，但同样需要进行参数调优。</a:t>
            </a:r>
            <a:endParaRPr lang="zh-CN" altLang="en-US" sz="1000"/>
          </a:p>
        </p:txBody>
      </p:sp>
    </p:spTree>
    <p:custDataLst>
      <p:tags r:id="rId20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模型训练流程</a:t>
            </a:r>
            <a:endParaRPr lang="zh-CN" altLang="en-US" sz="3300"/>
          </a:p>
        </p:txBody>
      </p:sp>
      <p:pic>
        <p:nvPicPr>
          <p:cNvPr id="3" name="内容占位符 2" descr="5afc08350efd8649bee88f62fe080b37"/>
          <p:cNvPicPr>
            <a:picLocks noChangeAspect="1"/>
          </p:cNvPicPr>
          <p:nvPr>
            <p:ph idx="16398"/>
            <p:custDataLst>
              <p:tags r:id="rId2"/>
            </p:custDataLst>
          </p:nvPr>
        </p:nvPicPr>
        <p:blipFill>
          <a:blip r:embed="rId3"/>
          <a:srcRect t="3473" b="3473"/>
          <a:stretch>
            <a:fillRect/>
          </a:stretch>
        </p:blipFill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9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 sz="1700"/>
              <a:t>数据加载</a:t>
            </a:r>
            <a:endParaRPr lang="zh-CN" altLang="en-US" sz="1700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 sz="1000"/>
              <a:t>使用</a:t>
            </a:r>
            <a:r>
              <a:rPr lang="zh-CN" altLang="en-US" sz="1000"/>
              <a:t>h5py读取原始</a:t>
            </a:r>
            <a:r>
              <a:rPr lang="zh-CN" altLang="en-US" sz="1000"/>
              <a:t>h5格式的流量数据，提取指定小区的流量序列，为后续训练提供数据基础。</a:t>
            </a:r>
            <a:endParaRPr lang="zh-CN" altLang="en-US" sz="1000"/>
          </a:p>
        </p:txBody>
      </p:sp>
      <p:sp>
        <p:nvSpPr>
          <p:cNvPr id="7" name="装饰  5"/>
          <p:cNvSpPr>
            <a:spLocks noGrp="1"/>
          </p:cNvSpPr>
          <p:nvPr>
            <p:ph type="body" idx="16400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 sz="1700"/>
              <a:t>数据划分</a:t>
            </a:r>
            <a:endParaRPr lang="zh-CN" altLang="en-US" sz="1700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 sz="1000"/>
              <a:t>将预处理后的数据按照一定比例（如</a:t>
            </a:r>
            <a:r>
              <a:rPr lang="zh-CN" altLang="en-US" sz="1000"/>
              <a:t>7:3）划分为训练集和测试集，用于模型的训练和评估。</a:t>
            </a:r>
            <a:endParaRPr lang="zh-CN" altLang="en-US" sz="1000"/>
          </a:p>
        </p:txBody>
      </p:sp>
      <p:sp>
        <p:nvSpPr>
          <p:cNvPr id="10" name="装饰  8"/>
          <p:cNvSpPr>
            <a:spLocks noGrp="1"/>
          </p:cNvSpPr>
          <p:nvPr>
            <p:ph type="body" idx="16401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 sz="1700"/>
              <a:t>模型构建</a:t>
            </a:r>
            <a:endParaRPr lang="zh-CN" altLang="en-US" sz="170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 sz="1000"/>
              <a:t>根据选择的模型类型，如</a:t>
            </a:r>
            <a:r>
              <a:rPr lang="zh-CN" altLang="en-US" sz="1000"/>
              <a:t>Lasso、</a:t>
            </a:r>
            <a:r>
              <a:rPr lang="zh-CN" altLang="en-US" sz="1000"/>
              <a:t>MLP等，构建相应的模型结构，并设置初始参数。</a:t>
            </a:r>
            <a:endParaRPr lang="zh-CN" altLang="en-US" sz="1000"/>
          </a:p>
        </p:txBody>
      </p:sp>
      <p:sp>
        <p:nvSpPr>
          <p:cNvPr id="13" name="装饰  1"/>
          <p:cNvSpPr>
            <a:spLocks noGrp="1"/>
          </p:cNvSpPr>
          <p:nvPr>
            <p:ph type="body" idx="16402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2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 sz="1700"/>
              <a:t>模型训练</a:t>
            </a:r>
            <a:endParaRPr lang="zh-CN" altLang="en-US" sz="170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 sz="1000"/>
              <a:t>将训练集数据输入模型，通过迭代优化，使模型学习数据中的特征和规律，不断调整参数以提高预测准确性。</a:t>
            </a:r>
            <a:endParaRPr lang="zh-CN" altLang="en-US" sz="1000"/>
          </a:p>
        </p:txBody>
      </p:sp>
      <p:sp>
        <p:nvSpPr>
          <p:cNvPr id="16" name="装饰  4"/>
          <p:cNvSpPr>
            <a:spLocks noGrp="1"/>
          </p:cNvSpPr>
          <p:nvPr>
            <p:ph type="body" idx="16403" hasCustomPrompt="1"/>
            <p:custDataLst>
              <p:tags r:id="rId16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4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 sz="1700"/>
              <a:t>模型评估</a:t>
            </a:r>
            <a:endParaRPr lang="zh-CN" altLang="en-US" sz="170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5"/>
            <p:custDataLst>
              <p:tags r:id="rId18"/>
            </p:custDataLst>
          </p:nvPr>
        </p:nvSpPr>
        <p:spPr/>
        <p:txBody>
          <a:bodyPr>
            <a:normAutofit fontScale="60000"/>
          </a:bodyPr>
          <a:p>
            <a:r>
              <a:rPr lang="zh-CN" altLang="en-US"/>
              <a:t>使用测试集数据对训练好的模型进行评估，采用</a:t>
            </a:r>
            <a:r>
              <a:rPr lang="en-US" altLang="zh-CN"/>
              <a:t>MSE</a:t>
            </a:r>
            <a:r>
              <a:rPr lang="zh-CN" altLang="en-US"/>
              <a:t>（均方误差）、</a:t>
            </a:r>
            <a:r>
              <a:rPr lang="en-US" altLang="zh-CN"/>
              <a:t>MAE</a:t>
            </a:r>
            <a:r>
              <a:rPr lang="zh-CN" altLang="en-US"/>
              <a:t>（平均绝对误差）、</a:t>
            </a:r>
            <a:r>
              <a:rPr lang="en-US" altLang="zh-CN"/>
              <a:t>R²</a:t>
            </a:r>
            <a:r>
              <a:rPr lang="zh-CN" altLang="en-US"/>
              <a:t>（决定系数）等指标衡量模型的性能。</a:t>
            </a:r>
            <a:endParaRPr lang="zh-CN" altLang="en-US"/>
          </a:p>
        </p:txBody>
      </p:sp>
      <p:sp>
        <p:nvSpPr>
          <p:cNvPr id="19" name="装饰  7"/>
          <p:cNvSpPr>
            <a:spLocks noGrp="1"/>
          </p:cNvSpPr>
          <p:nvPr>
            <p:ph type="body" idx="16404" hasCustomPrompt="1"/>
            <p:custDataLst>
              <p:tags r:id="rId19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6"/>
            <p:custDataLst>
              <p:tags r:id="rId20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结果保存与优化</a:t>
            </a:r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7"/>
            <p:custDataLst>
              <p:tags r:id="rId21"/>
            </p:custDataLst>
          </p:nvPr>
        </p:nvSpPr>
        <p:spPr/>
        <p:txBody>
          <a:bodyPr>
            <a:normAutofit fontScale="60000"/>
          </a:bodyPr>
          <a:p>
            <a:r>
              <a:rPr lang="zh-CN" altLang="en-US"/>
              <a:t>保存模型的预测结果和评估指标，便于后续分析和对比。根据评估结果，对模型进行优化，如调整参数、尝试不同的模型组合等。</a:t>
            </a:r>
            <a:endParaRPr lang="zh-CN" altLang="en-US"/>
          </a:p>
        </p:txBody>
      </p:sp>
    </p:spTree>
    <p:custDataLst>
      <p:tags r:id="rId2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预测结果可视化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6389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04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各模型预测结果展示</a:t>
            </a:r>
            <a:endParaRPr lang="zh-CN" altLang="en-US" sz="3300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决策树模型预测结果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3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决策树模型的预测结果通过图表展示，其预测值与真实值在部分时段较为接近，但在流量突变时段偏差较大。例如在流量高峰时，预测值与真实值的差距明显。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/>
        <p:txBody>
          <a:bodyPr>
            <a:normAutofit fontScale="70000"/>
          </a:bodyPr>
          <a:p>
            <a:r>
              <a:rPr lang="en-US" altLang="en-US"/>
              <a:t>Lasso</a:t>
            </a:r>
            <a:r>
              <a:rPr lang="zh-CN" altLang="en-US"/>
              <a:t>模型预测结果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en-US" altLang="en-US" sz="1100"/>
              <a:t>Lasso模型预测结果显示，预测值与真实值整体趋势较为一致。在平稳流量时段，能较好地拟合真实值，不过在一些小波动处存在一定误差。</a:t>
            </a:r>
            <a:endParaRPr lang="en-US" altLang="en-US" sz="1100"/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 sz="1700"/>
              <a:t>线性模型预测结果</a:t>
            </a:r>
            <a:endParaRPr lang="zh-CN" altLang="en-US" sz="170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 sz="1100"/>
              <a:t>线性模型预测结果呈现出线性的特征，对于线性关系明显的流量数据部分预测效果较好。但对于非线性变化的流量，预测值与真实值偏离较大。</a:t>
            </a:r>
            <a:endParaRPr lang="zh-CN" altLang="en-US" sz="110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8"/>
            </p:custDataLst>
          </p:nvPr>
        </p:nvSpPr>
        <p:spPr/>
        <p:txBody>
          <a:bodyPr>
            <a:normAutofit fontScale="70000"/>
          </a:bodyPr>
          <a:p>
            <a:r>
              <a:rPr lang="en-US" altLang="en-US"/>
              <a:t>MLP</a:t>
            </a:r>
            <a:r>
              <a:rPr lang="zh-CN" altLang="en-US"/>
              <a:t>模型预测结果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en-US" altLang="en-US" sz="1100"/>
              <a:t>MLP模型预测效果出色，预测值与真实值高度吻合。尤其是在复杂的非线性流量变化中，能准确捕捉流量的波动趋势，误差较小。</a:t>
            </a:r>
            <a:endParaRPr lang="en-US" altLang="en-US" sz="110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4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en-US" altLang="en-US" sz="1700"/>
              <a:t>SVR模型预测结果</a:t>
            </a:r>
            <a:endParaRPr lang="en-US" altLang="en-US" sz="170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5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en-US" altLang="en-US" sz="1100"/>
              <a:t>SVR模型预测结果不太理想，预测值与真实值存在较大偏差。在整个流量数据区间内，都难以准确拟合真实值，特别是在流量较大时误差显著。</a:t>
            </a:r>
            <a:endParaRPr lang="en-US" altLang="en-US" sz="1100"/>
          </a:p>
        </p:txBody>
      </p:sp>
      <p:pic>
        <p:nvPicPr>
          <p:cNvPr id="18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1040" y="1265555"/>
            <a:ext cx="4231640" cy="2777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0210" y="1530350"/>
            <a:ext cx="4641850" cy="23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4623" y="1359218"/>
            <a:ext cx="5273675" cy="2590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图片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35575" y="1530350"/>
            <a:ext cx="5273040" cy="2592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图片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79235" y="1265555"/>
            <a:ext cx="5266690" cy="265811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多模型指标对比</a:t>
            </a:r>
            <a:endParaRPr lang="zh-CN" altLang="en-US" sz="3300"/>
          </a:p>
        </p:txBody>
      </p:sp>
      <p:sp>
        <p:nvSpPr>
          <p:cNvPr id="3" name="装饰  1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/>
          <a:p>
            <a:r>
              <a:rPr lang="en-US" altLang="en-US"/>
              <a:t>MSE</a:t>
            </a:r>
            <a:r>
              <a:rPr lang="zh-CN" altLang="en-US"/>
              <a:t>指标对比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从</a:t>
            </a:r>
            <a:r>
              <a:rPr lang="en-US" altLang="zh-CN"/>
              <a:t>MSE</a:t>
            </a:r>
            <a:r>
              <a:rPr lang="zh-CN" altLang="en-US"/>
              <a:t>指标来看，</a:t>
            </a:r>
            <a:r>
              <a:rPr lang="en-US" altLang="zh-CN"/>
              <a:t>MLP</a:t>
            </a:r>
            <a:r>
              <a:rPr lang="zh-CN" altLang="en-US"/>
              <a:t>模型的</a:t>
            </a:r>
            <a:r>
              <a:rPr lang="en-US" altLang="zh-CN"/>
              <a:t>MSE</a:t>
            </a:r>
            <a:r>
              <a:rPr lang="zh-CN" altLang="en-US"/>
              <a:t>值为</a:t>
            </a:r>
            <a:r>
              <a:rPr lang="en-US" altLang="zh-CN">
                <a:solidFill>
                  <a:srgbClr val="FF0000"/>
                </a:solidFill>
              </a:rPr>
              <a:t>26122.56</a:t>
            </a:r>
            <a:r>
              <a:rPr lang="zh-CN" altLang="en-US"/>
              <a:t>，是所有模型中最低的，说明其整体拟合误差最小。而</a:t>
            </a:r>
            <a:r>
              <a:rPr lang="en-US" altLang="zh-CN"/>
              <a:t>SVR</a:t>
            </a:r>
            <a:r>
              <a:rPr lang="zh-CN" altLang="en-US"/>
              <a:t>模型的</a:t>
            </a:r>
            <a:r>
              <a:rPr lang="en-US" altLang="zh-CN"/>
              <a:t>MSE</a:t>
            </a:r>
            <a:r>
              <a:rPr lang="zh-CN" altLang="en-US"/>
              <a:t>值高达</a:t>
            </a:r>
            <a:r>
              <a:rPr lang="en-US" altLang="zh-CN">
                <a:solidFill>
                  <a:srgbClr val="FF0000"/>
                </a:solidFill>
              </a:rPr>
              <a:t>686209.96</a:t>
            </a:r>
            <a:r>
              <a:rPr lang="zh-CN" altLang="en-US"/>
              <a:t>，远高于其他模型，拟合效果最差。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 hasCustomPrompt="1"/>
            <p:custDataLst>
              <p:tags r:id="rId5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en-US" altLang="en-US"/>
              <a:t>MAE</a:t>
            </a:r>
            <a:r>
              <a:rPr lang="zh-CN" altLang="en-US"/>
              <a:t>指标对比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 lnSpcReduction="10000"/>
          </a:bodyPr>
          <a:p>
            <a:r>
              <a:rPr lang="en-US" altLang="en-US" sz="1400"/>
              <a:t>MAE指标反映平均预测偏差，MLP模型的MAE为</a:t>
            </a:r>
            <a:r>
              <a:rPr lang="en-US" altLang="en-US" sz="1400">
                <a:solidFill>
                  <a:srgbClr val="FF0000"/>
                </a:solidFill>
              </a:rPr>
              <a:t>120.07</a:t>
            </a:r>
            <a:r>
              <a:rPr lang="en-US" altLang="en-US" sz="1400"/>
              <a:t>，偏差较小。SVR模型的MAE达到</a:t>
            </a:r>
            <a:r>
              <a:rPr lang="en-US" altLang="en-US" sz="1400">
                <a:solidFill>
                  <a:srgbClr val="FF0000"/>
                </a:solidFill>
              </a:rPr>
              <a:t>709.12</a:t>
            </a:r>
            <a:r>
              <a:rPr lang="en-US" altLang="en-US" sz="1400"/>
              <a:t>，表明其平均预测偏差较大，对异常值的处理能力不足。</a:t>
            </a:r>
            <a:endParaRPr lang="en-US" altLang="en-US" sz="1400"/>
          </a:p>
        </p:txBody>
      </p:sp>
      <p:sp>
        <p:nvSpPr>
          <p:cNvPr id="11" name="装饰  9"/>
          <p:cNvSpPr>
            <a:spLocks noGrp="1"/>
          </p:cNvSpPr>
          <p:nvPr>
            <p:ph type="body" idx="16396" hasCustomPrompt="1"/>
            <p:custDataLst>
              <p:tags r:id="rId8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/>
          <a:p>
            <a:r>
              <a:rPr lang="en-US" altLang="en-US"/>
              <a:t>R²</a:t>
            </a:r>
            <a:r>
              <a:rPr lang="zh-CN" altLang="en-US"/>
              <a:t>指标对比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>
            <a:normAutofit fontScale="90000"/>
          </a:bodyPr>
          <a:p>
            <a:r>
              <a:rPr lang="en-US" altLang="en-US"/>
              <a:t>R²</a:t>
            </a:r>
            <a:r>
              <a:rPr lang="zh-CN" altLang="en-US"/>
              <a:t>指标衡量模型解释方差的能力，</a:t>
            </a:r>
            <a:r>
              <a:rPr lang="en-US" altLang="zh-CN"/>
              <a:t>MLP</a:t>
            </a:r>
            <a:r>
              <a:rPr lang="zh-CN" altLang="en-US"/>
              <a:t>模型的</a:t>
            </a:r>
            <a:r>
              <a:rPr lang="en-US" altLang="zh-CN"/>
              <a:t>R²</a:t>
            </a:r>
            <a:r>
              <a:rPr lang="zh-CN" altLang="en-US"/>
              <a:t>为</a:t>
            </a:r>
            <a:r>
              <a:rPr lang="en-US" altLang="zh-CN"/>
              <a:t>0.927</a:t>
            </a:r>
            <a:r>
              <a:rPr lang="zh-CN" altLang="en-US"/>
              <a:t>，说明其能解释大部分的流量变化。</a:t>
            </a:r>
            <a:r>
              <a:rPr lang="en-US" altLang="zh-CN"/>
              <a:t>SVR</a:t>
            </a:r>
            <a:r>
              <a:rPr lang="zh-CN" altLang="en-US"/>
              <a:t>模型的</a:t>
            </a:r>
            <a:r>
              <a:rPr lang="en-US" altLang="zh-CN"/>
              <a:t>R²</a:t>
            </a:r>
            <a:r>
              <a:rPr lang="zh-CN" altLang="en-US"/>
              <a:t>为</a:t>
            </a:r>
            <a:r>
              <a:rPr lang="en-US" altLang="zh-CN"/>
              <a:t> -0.922</a:t>
            </a:r>
            <a:r>
              <a:rPr lang="zh-CN" altLang="en-US"/>
              <a:t>，为负值，意味着该模型几乎无法解释流量数据的变化。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ph type="pic" idx="16393"/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09600" y="1824990"/>
            <a:ext cx="3454400" cy="1734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6"/>
          <p:cNvPicPr>
            <a:picLocks noChangeAspect="1"/>
          </p:cNvPicPr>
          <p:nvPr>
            <p:ph type="pic" idx="16395"/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368800" y="4217670"/>
            <a:ext cx="3454400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3"/>
          <p:cNvPicPr>
            <a:picLocks noChangeAspect="1"/>
          </p:cNvPicPr>
          <p:nvPr>
            <p:ph type="pic" idx="16397"/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8128000" y="1820545"/>
            <a:ext cx="3454400" cy="174307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7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误差分析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6389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05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误差来源分析</a:t>
            </a:r>
            <a:endParaRPr lang="zh-CN" altLang="en-US" sz="3300"/>
          </a:p>
        </p:txBody>
      </p:sp>
      <p:sp>
        <p:nvSpPr>
          <p:cNvPr id="3" name="装饰  1"/>
          <p:cNvSpPr>
            <a:spLocks noGrp="1"/>
          </p:cNvSpPr>
          <p:nvPr>
            <p:ph type="body" idx="16395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2" name="图片占位符 21" descr="1"/>
          <p:cNvPicPr>
            <a:picLocks noChangeAspect="1"/>
          </p:cNvPicPr>
          <p:nvPr>
            <p:ph type="pic" idx="16394"/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0" y="2171700"/>
            <a:ext cx="914400" cy="91440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数据波动性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流量数据存在突变和高波动时段，如在某些特殊活动期间，流量会急剧上升。模型难以准确预测这些极端值，导致误差增大。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7" hasCustomPrompt="1"/>
            <p:custDataLst>
              <p:tags r:id="rId8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9" name="图片占位符 18" descr="2"/>
          <p:cNvPicPr>
            <a:picLocks noChangeAspect="1"/>
          </p:cNvPicPr>
          <p:nvPr>
            <p:ph type="pic" idx="16396"/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3200" y="2171700"/>
            <a:ext cx="914400" cy="9144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特征单一性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3"/>
            </p:custDataLst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仅使用了历史流量作为特征，未引入时间、节假日等外部信息。例如在节假日时流量会有明显变化，但模型无法捕捉这种周期性和特殊事件影响。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0" name="图片占位符 19" descr="3"/>
          <p:cNvPicPr>
            <a:picLocks noChangeAspect="1"/>
          </p:cNvPicPr>
          <p:nvPr>
            <p:ph type="pic" idx="16398"/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4400" y="4686300"/>
            <a:ext cx="914400" cy="91440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8"/>
            </p:custDataLst>
          </p:nvPr>
        </p:nvSpPr>
        <p:spPr/>
        <p:txBody>
          <a:bodyPr/>
          <a:p>
            <a:r>
              <a:rPr lang="zh-CN" altLang="en-US"/>
              <a:t>模型泛化不足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9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像决策树、</a:t>
            </a:r>
            <a:r>
              <a:rPr lang="en-US" altLang="zh-CN"/>
              <a:t>SVR</a:t>
            </a:r>
            <a:r>
              <a:rPr lang="zh-CN" altLang="en-US"/>
              <a:t>等模型在训练集上可能表现良好，但在测试集上泛化能力不足。如决策树容易过拟合训练数据，在新数据上误差较大。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1" hasCustomPrompt="1"/>
            <p:custDataLst>
              <p:tags r:id="rId2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1" name="图片占位符 20" descr="4"/>
          <p:cNvPicPr>
            <a:picLocks noChangeAspect="1"/>
          </p:cNvPicPr>
          <p:nvPr>
            <p:ph type="pic" idx="16400"/>
            <p:custDataLst>
              <p:tags r:id="rId2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53200" y="4686300"/>
            <a:ext cx="914400" cy="914400"/>
          </a:xfrm>
          <a:prstGeom prst="rect">
            <a:avLst/>
          </a:pr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4"/>
            </p:custDataLst>
          </p:nvPr>
        </p:nvSpPr>
        <p:spPr/>
        <p:txBody>
          <a:bodyPr/>
          <a:p>
            <a:r>
              <a:rPr lang="zh-CN" altLang="en-US"/>
              <a:t>参数调优欠缺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5"/>
            </p:custDataLst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部分模型如</a:t>
            </a:r>
            <a:r>
              <a:rPr lang="en-US" altLang="zh-CN"/>
              <a:t>SVR</a:t>
            </a:r>
            <a:r>
              <a:rPr lang="zh-CN" altLang="en-US"/>
              <a:t>、</a:t>
            </a:r>
            <a:r>
              <a:rPr lang="en-US" altLang="zh-CN"/>
              <a:t>MLP</a:t>
            </a:r>
            <a:r>
              <a:rPr lang="zh-CN" altLang="en-US"/>
              <a:t>对参数敏感，未进行系统调参可能影响最终效果。例如</a:t>
            </a:r>
            <a:r>
              <a:rPr lang="en-US" altLang="zh-CN"/>
              <a:t>SVR</a:t>
            </a:r>
            <a:r>
              <a:rPr lang="zh-CN" altLang="en-US"/>
              <a:t>的核函数和参数设置不当，导致其</a:t>
            </a:r>
            <a:r>
              <a:rPr lang="en-US" altLang="zh-CN"/>
              <a:t>MSE</a:t>
            </a:r>
            <a:r>
              <a:rPr lang="zh-CN" altLang="en-US"/>
              <a:t>高达</a:t>
            </a:r>
            <a:r>
              <a:rPr lang="en-US" altLang="zh-CN"/>
              <a:t>686209.96</a:t>
            </a:r>
            <a:r>
              <a:rPr lang="zh-CN" altLang="en-US"/>
              <a:t>。</a:t>
            </a:r>
            <a:endParaRPr lang="zh-CN" altLang="en-US"/>
          </a:p>
        </p:txBody>
      </p:sp>
    </p:spTree>
    <p:custDataLst>
      <p:tags r:id="rId2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误差分布与时间段表现</a:t>
            </a:r>
            <a:endParaRPr lang="zh-CN" altLang="en-US" sz="3300"/>
          </a:p>
        </p:txBody>
      </p:sp>
      <p:sp>
        <p:nvSpPr>
          <p:cNvPr id="4" name="装饰  2"/>
          <p:cNvSpPr>
            <a:spLocks noGrp="1"/>
          </p:cNvSpPr>
          <p:nvPr>
            <p:ph type="body" idx="16391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前后段表现差异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大部分模型在测试集后半段（如索引</a:t>
            </a:r>
            <a:r>
              <a:rPr lang="en-US" altLang="zh-CN"/>
              <a:t>250 - 300</a:t>
            </a:r>
            <a:r>
              <a:rPr lang="zh-CN" altLang="en-US"/>
              <a:t>）表现较好，而在前段（如</a:t>
            </a:r>
            <a:r>
              <a:rPr lang="en-US" altLang="zh-CN"/>
              <a:t>0 - 50</a:t>
            </a:r>
            <a:r>
              <a:rPr lang="zh-CN" altLang="en-US"/>
              <a:t>）误差较大。这与流量的时序波动性有关，前段流量可能更不稳定。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5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极端误差时刻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极端误差多集中在流量突变或异常时刻，如大型促销活动、突发新闻事件等导致流量瞬间大幅波动时，模型预测误差显著增大。</a:t>
            </a:r>
            <a:endParaRPr lang="zh-CN" altLang="en-US"/>
          </a:p>
        </p:txBody>
      </p:sp>
      <p:pic>
        <p:nvPicPr>
          <p:cNvPr id="11" name="图片 21"/>
          <p:cNvPicPr>
            <a:picLocks noChangeAspect="1"/>
          </p:cNvPicPr>
          <p:nvPr>
            <p:ph idx="16390"/>
          </p:nvPr>
        </p:nvPicPr>
        <p:blipFill>
          <a:blip r:embed="rId8"/>
          <a:stretch>
            <a:fillRect/>
          </a:stretch>
        </p:blipFill>
        <p:spPr>
          <a:xfrm>
            <a:off x="2574290" y="1067435"/>
            <a:ext cx="6982460" cy="348297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9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改进措施与展望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6389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06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4500"/>
              <a:t>目录</a:t>
            </a:r>
            <a:endParaRPr lang="zh-CN" altLang="en-US" sz="4500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en-US" altLang="en-US"/>
              <a:t>01</a:t>
            </a:r>
            <a:endParaRPr lang="en-US" altLang="en-US"/>
          </a:p>
        </p:txBody>
      </p:sp>
      <p:sp>
        <p:nvSpPr>
          <p:cNvPr id="5" name="装饰  3"/>
          <p:cNvSpPr>
            <a:spLocks noGrp="1"/>
          </p:cNvSpPr>
          <p:nvPr>
            <p:ph type="body" idx="16399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实验概述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en-US" altLang="en-US"/>
              <a:t>02</a:t>
            </a:r>
            <a:endParaRPr lang="en-US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400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数据探索与预处理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en-US" altLang="en-US"/>
              <a:t>03</a:t>
            </a:r>
            <a:endParaRPr lang="en-US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401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模型选择与训练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/>
        <p:txBody>
          <a:bodyPr/>
          <a:p>
            <a:r>
              <a:rPr lang="en-US" altLang="en-US"/>
              <a:t>04</a:t>
            </a:r>
            <a:endParaRPr lang="en-US" altLang="en-US"/>
          </a:p>
        </p:txBody>
      </p:sp>
      <p:sp>
        <p:nvSpPr>
          <p:cNvPr id="14" name="装饰  2"/>
          <p:cNvSpPr>
            <a:spLocks noGrp="1"/>
          </p:cNvSpPr>
          <p:nvPr>
            <p:ph type="body" idx="16402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预测结果可视化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6"/>
            <p:custDataLst>
              <p:tags r:id="rId15"/>
            </p:custDataLst>
          </p:nvPr>
        </p:nvSpPr>
        <p:spPr/>
        <p:txBody>
          <a:bodyPr/>
          <a:p>
            <a:r>
              <a:rPr lang="en-US" altLang="en-US"/>
              <a:t>05</a:t>
            </a:r>
            <a:endParaRPr lang="en-US" altLang="en-US"/>
          </a:p>
        </p:txBody>
      </p:sp>
      <p:sp>
        <p:nvSpPr>
          <p:cNvPr id="17" name="装饰  5"/>
          <p:cNvSpPr>
            <a:spLocks noGrp="1"/>
          </p:cNvSpPr>
          <p:nvPr>
            <p:ph type="body" idx="16403" hasCustomPrompt="1"/>
            <p:custDataLst>
              <p:tags r:id="rId16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5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误差分析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8"/>
            <p:custDataLst>
              <p:tags r:id="rId18"/>
            </p:custDataLst>
          </p:nvPr>
        </p:nvSpPr>
        <p:spPr/>
        <p:txBody>
          <a:bodyPr/>
          <a:p>
            <a:r>
              <a:rPr lang="en-US" altLang="en-US"/>
              <a:t>06</a:t>
            </a:r>
            <a:endParaRPr lang="en-US" altLang="en-US"/>
          </a:p>
        </p:txBody>
      </p:sp>
      <p:sp>
        <p:nvSpPr>
          <p:cNvPr id="20" name="装饰  8"/>
          <p:cNvSpPr>
            <a:spLocks noGrp="1"/>
          </p:cNvSpPr>
          <p:nvPr>
            <p:ph type="body" idx="16404" hasCustomPrompt="1"/>
            <p:custDataLst>
              <p:tags r:id="rId19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7"/>
            <p:custDataLst>
              <p:tags r:id="rId20"/>
            </p:custDataLst>
          </p:nvPr>
        </p:nvSpPr>
        <p:spPr/>
        <p:txBody>
          <a:bodyPr/>
          <a:p>
            <a:r>
              <a:rPr lang="zh-CN" altLang="en-US"/>
              <a:t>改进措施与展望</a:t>
            </a:r>
            <a:endParaRPr lang="zh-CN" altLang="en-US"/>
          </a:p>
        </p:txBody>
      </p:sp>
    </p:spTree>
    <p:custDataLst>
      <p:tags r:id="rId2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模型优化与集成</a:t>
            </a:r>
            <a:endParaRPr lang="zh-CN" altLang="en-US" sz="3300"/>
          </a:p>
        </p:txBody>
      </p:sp>
      <p:sp>
        <p:nvSpPr>
          <p:cNvPr id="3" name="装饰  1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系统参数调优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 sz="1300"/>
              <a:t>对</a:t>
            </a:r>
            <a:r>
              <a:rPr lang="zh-CN" altLang="en-US" sz="1300"/>
              <a:t>MLP、</a:t>
            </a:r>
            <a:r>
              <a:rPr lang="zh-CN" altLang="en-US" sz="1300"/>
              <a:t>SVR等模型进行系统参数调优，如采用网格搜索法。通过遍历参数组合，找到最优参数，提升模型性能。</a:t>
            </a:r>
            <a:endParaRPr lang="zh-CN" altLang="en-US" sz="1300"/>
          </a:p>
        </p:txBody>
      </p:sp>
      <p:sp>
        <p:nvSpPr>
          <p:cNvPr id="7" name="装饰  5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1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集成学习方法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>
            <a:normAutofit fontScale="80000"/>
          </a:bodyPr>
          <a:p>
            <a:r>
              <a:rPr lang="zh-CN" altLang="en-US"/>
              <a:t>尝试</a:t>
            </a:r>
            <a:r>
              <a:rPr lang="en-US" altLang="zh-CN"/>
              <a:t>Bagging</a:t>
            </a:r>
            <a:r>
              <a:rPr lang="zh-CN" altLang="en-US"/>
              <a:t>、</a:t>
            </a:r>
            <a:r>
              <a:rPr lang="en-US" altLang="zh-CN"/>
              <a:t>Stacking</a:t>
            </a:r>
            <a:r>
              <a:rPr lang="zh-CN" altLang="en-US"/>
              <a:t>等集成学习方法，结合多个模型的优势，提高预测精度。例如</a:t>
            </a:r>
            <a:r>
              <a:rPr lang="en-US" altLang="zh-CN"/>
              <a:t>Bagging</a:t>
            </a:r>
            <a:r>
              <a:rPr lang="zh-CN" altLang="en-US"/>
              <a:t>通过自助采样训练多个模型，再综合结果。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异常检测与处理</a:t>
            </a:r>
            <a:endParaRPr lang="zh-CN" altLang="en-US" sz="3300"/>
          </a:p>
        </p:txBody>
      </p:sp>
      <p:pic>
        <p:nvPicPr>
          <p:cNvPr id="3" name="内容占位符 2" descr="6dcf060074923e3dc33138eadcdc69b6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t="222" b="222"/>
          <a:stretch>
            <a:fillRect/>
          </a:stretch>
        </p:blipFill>
        <p:spPr>
          <a:xfrm>
            <a:off x="609600" y="2489200"/>
            <a:ext cx="10972800" cy="3759200"/>
          </a:xfrm>
          <a:custGeom>
            <a:avLst/>
            <a:gdLst>
              <a:gd name="connisteX0" fmla="*/ 0 w 10972800"/>
              <a:gd name="connsiteY0" fmla="*/ 203200 h 3759200"/>
              <a:gd name="connisteX1" fmla="*/ 203200 w 10972800"/>
              <a:gd name="connsiteY1" fmla="*/ 0 h 3759200"/>
              <a:gd name="connisteX2" fmla="*/ 10769600 w 10972800"/>
              <a:gd name="connsiteY2" fmla="*/ 0 h 3759200"/>
              <a:gd name="connisteX3" fmla="*/ 10972800 w 10972800"/>
              <a:gd name="connsiteY3" fmla="*/ 203200 h 3759200"/>
              <a:gd name="connisteX4" fmla="*/ 10972800 w 10972800"/>
              <a:gd name="connsiteY4" fmla="*/ 3556000 h 3759200"/>
              <a:gd name="connisteX5" fmla="*/ 10769600 w 10972800"/>
              <a:gd name="connsiteY5" fmla="*/ 3759200 h 3759200"/>
              <a:gd name="connisteX6" fmla="*/ 203200 w 10972800"/>
              <a:gd name="connsiteY6" fmla="*/ 3759200 h 3759200"/>
              <a:gd name="connisteX7" fmla="*/ 0 w 10972800"/>
              <a:gd name="connsiteY7" fmla="*/ 3556000 h 3759200"/>
              <a:gd name="connisteX8" fmla="*/ 0 w 109728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556000"/>
                </a:lnTo>
                <a:cubicBezTo>
                  <a:pt x="10972800" y="3668224"/>
                  <a:pt x="10881824" y="3759200"/>
                  <a:pt x="107696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异常检测方法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针对流量突变时刻，采用合适的异常检测方法，如基于统计的方法或机器学习算法，识别异常流量。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单独建模策略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 sz="1100"/>
              <a:t>对检测到的异常流量单独建模，以更准确地预测其变化，减少整体误差。</a:t>
            </a:r>
            <a:endParaRPr lang="zh-CN" altLang="en-US" sz="1100"/>
          </a:p>
        </p:txBody>
      </p:sp>
      <p:sp>
        <p:nvSpPr>
          <p:cNvPr id="10" name="装饰  8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修正预测结果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 sz="1100"/>
              <a:t>根据异常检测结果，对原预测结果进行修正，提高模型对极端情况的适应性。</a:t>
            </a:r>
            <a:endParaRPr lang="zh-CN" altLang="en-US" sz="1100"/>
          </a:p>
        </p:txBody>
      </p:sp>
    </p:spTree>
    <p:custDataLst>
      <p:tags r:id="rId1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引入深度时序模型</a:t>
            </a:r>
            <a:endParaRPr lang="zh-CN" altLang="en-US" sz="3300"/>
          </a:p>
        </p:txBody>
      </p:sp>
      <p:sp>
        <p:nvSpPr>
          <p:cNvPr id="3" name="装饰  1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4" name="图片占位符 3" descr="a8d04bf15aba3e97b8657801ee32ae04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l="2809" r="2809"/>
          <a:stretch>
            <a:fillRect/>
          </a:stretch>
        </p:blipFill>
        <p:spPr>
          <a:xfrm>
            <a:off x="609600" y="1524000"/>
            <a:ext cx="3454400" cy="2387600"/>
          </a:xfrm>
          <a:custGeom>
            <a:avLst/>
            <a:gdLst>
              <a:gd name="connisteX0" fmla="*/ 0 w 3454400"/>
              <a:gd name="connsiteY0" fmla="*/ 203200 h 2387600"/>
              <a:gd name="connisteX1" fmla="*/ 203200 w 3454400"/>
              <a:gd name="connsiteY1" fmla="*/ 0 h 2387600"/>
              <a:gd name="connisteX2" fmla="*/ 3251200 w 3454400"/>
              <a:gd name="connsiteY2" fmla="*/ 0 h 2387600"/>
              <a:gd name="connisteX3" fmla="*/ 3454400 w 3454400"/>
              <a:gd name="connsiteY3" fmla="*/ 203200 h 2387600"/>
              <a:gd name="connisteX4" fmla="*/ 3454400 w 3454400"/>
              <a:gd name="connsiteY4" fmla="*/ 2387600 h 2387600"/>
              <a:gd name="connisteX5" fmla="*/ 0 w 3454400"/>
              <a:gd name="connsiteY5" fmla="*/ 2387600 h 2387600"/>
              <a:gd name="connisteX6" fmla="*/ 0 w 34544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en-US" altLang="en-US"/>
              <a:t>LSTM</a:t>
            </a:r>
            <a:r>
              <a:rPr lang="zh-CN" altLang="en-US"/>
              <a:t>的优势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en-US" altLang="en-US"/>
              <a:t>LSTM</a:t>
            </a:r>
            <a:r>
              <a:rPr lang="zh-CN" altLang="en-US"/>
              <a:t>（长短期记忆网络）能够捕捉长时依赖关系，通过门控机制解决梯度消失问题，适合处理流量时序数据。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8" name="图片占位符 7" descr="406f6aba075501302e5680d0dd198054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l="9319" r="9319"/>
          <a:stretch>
            <a:fillRect/>
          </a:stretch>
        </p:blipFill>
        <p:spPr>
          <a:xfrm>
            <a:off x="4368800" y="1524000"/>
            <a:ext cx="3454400" cy="2387600"/>
          </a:xfrm>
          <a:custGeom>
            <a:avLst/>
            <a:gdLst>
              <a:gd name="connisteX0" fmla="*/ 0 w 3454400"/>
              <a:gd name="connsiteY0" fmla="*/ 203200 h 2387600"/>
              <a:gd name="connisteX1" fmla="*/ 203200 w 3454400"/>
              <a:gd name="connsiteY1" fmla="*/ 0 h 2387600"/>
              <a:gd name="connisteX2" fmla="*/ 3251200 w 3454400"/>
              <a:gd name="connsiteY2" fmla="*/ 0 h 2387600"/>
              <a:gd name="connisteX3" fmla="*/ 3454400 w 3454400"/>
              <a:gd name="connsiteY3" fmla="*/ 203200 h 2387600"/>
              <a:gd name="connisteX4" fmla="*/ 3454400 w 3454400"/>
              <a:gd name="connsiteY4" fmla="*/ 2387600 h 2387600"/>
              <a:gd name="connisteX5" fmla="*/ 0 w 3454400"/>
              <a:gd name="connsiteY5" fmla="*/ 2387600 h 2387600"/>
              <a:gd name="connisteX6" fmla="*/ 0 w 34544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en-US" altLang="en-US"/>
              <a:t>GRU</a:t>
            </a:r>
            <a:r>
              <a:rPr lang="zh-CN" altLang="en-US"/>
              <a:t>的特点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en-US" altLang="en-US"/>
              <a:t>GRU</a:t>
            </a:r>
            <a:r>
              <a:rPr lang="zh-CN" altLang="en-US"/>
              <a:t>（门控循环单元）是</a:t>
            </a:r>
            <a:r>
              <a:rPr lang="en-US" altLang="zh-CN"/>
              <a:t>LSTM</a:t>
            </a:r>
            <a:r>
              <a:rPr lang="zh-CN" altLang="en-US"/>
              <a:t>的简化版本，计算效率更高，在处理长序列时也能较好地捕捉时序特征。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6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2" name="图片占位符 11" descr="ab1abc2fe5d33233ee59b722b50e900d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t="15441" b="15441"/>
          <a:stretch>
            <a:fillRect/>
          </a:stretch>
        </p:blipFill>
        <p:spPr>
          <a:xfrm>
            <a:off x="8128000" y="1524000"/>
            <a:ext cx="3454400" cy="2387600"/>
          </a:xfrm>
          <a:custGeom>
            <a:avLst/>
            <a:gdLst>
              <a:gd name="connisteX0" fmla="*/ 0 w 3454400"/>
              <a:gd name="connsiteY0" fmla="*/ 203200 h 2387600"/>
              <a:gd name="connisteX1" fmla="*/ 203200 w 3454400"/>
              <a:gd name="connsiteY1" fmla="*/ 0 h 2387600"/>
              <a:gd name="connisteX2" fmla="*/ 3251200 w 3454400"/>
              <a:gd name="connsiteY2" fmla="*/ 0 h 2387600"/>
              <a:gd name="connisteX3" fmla="*/ 3454400 w 3454400"/>
              <a:gd name="connsiteY3" fmla="*/ 203200 h 2387600"/>
              <a:gd name="connisteX4" fmla="*/ 3454400 w 3454400"/>
              <a:gd name="connsiteY4" fmla="*/ 2387600 h 2387600"/>
              <a:gd name="connisteX5" fmla="*/ 0 w 3454400"/>
              <a:gd name="connsiteY5" fmla="*/ 2387600 h 2387600"/>
              <a:gd name="connisteX6" fmla="*/ 0 w 34544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应用前景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引入</a:t>
            </a:r>
            <a:r>
              <a:rPr lang="en-US" altLang="zh-CN"/>
              <a:t>LSTM</a:t>
            </a:r>
            <a:r>
              <a:rPr lang="zh-CN" altLang="en-US"/>
              <a:t>、</a:t>
            </a:r>
            <a:r>
              <a:rPr lang="en-US" altLang="zh-CN"/>
              <a:t>GRU</a:t>
            </a:r>
            <a:r>
              <a:rPr lang="zh-CN" altLang="en-US"/>
              <a:t>等深度时序模型，有望提升对复杂流量变化的预测能力，为流量预测带来新的突破。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未来研究方向</a:t>
            </a:r>
            <a:endParaRPr lang="zh-CN" altLang="en-US" sz="3300"/>
          </a:p>
        </p:txBody>
      </p:sp>
      <p:sp>
        <p:nvSpPr>
          <p:cNvPr id="3" name="装饰  1"/>
          <p:cNvSpPr>
            <a:spLocks noGrp="1"/>
          </p:cNvSpPr>
          <p:nvPr>
            <p:ph type="body" idx="16395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丰富特征工程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引入更多时间特征（如小时、星期几、节假日）和外部影响因素（如天气、重大活动），提升模型对流量变化的解释和预测能力。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6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1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模型集成与自动化调优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采用</a:t>
            </a:r>
            <a:r>
              <a:rPr lang="en-US" altLang="zh-CN"/>
              <a:t>Bagging</a:t>
            </a:r>
            <a:r>
              <a:rPr lang="zh-CN" altLang="en-US"/>
              <a:t>、</a:t>
            </a:r>
            <a:r>
              <a:rPr lang="en-US" altLang="zh-CN"/>
              <a:t>Boosting</a:t>
            </a:r>
            <a:r>
              <a:rPr lang="zh-CN" altLang="en-US"/>
              <a:t>、</a:t>
            </a:r>
            <a:r>
              <a:rPr lang="en-US" altLang="zh-CN"/>
              <a:t>Stacking</a:t>
            </a:r>
            <a:r>
              <a:rPr lang="zh-CN" altLang="en-US"/>
              <a:t>等集成学习方法和</a:t>
            </a:r>
            <a:r>
              <a:rPr lang="en-US" altLang="zh-CN"/>
              <a:t>Grid Search</a:t>
            </a:r>
            <a:r>
              <a:rPr lang="zh-CN" altLang="en-US"/>
              <a:t>、</a:t>
            </a:r>
            <a:r>
              <a:rPr lang="en-US" altLang="zh-CN"/>
              <a:t>Bayesian Optimization</a:t>
            </a:r>
            <a:r>
              <a:rPr lang="zh-CN" altLang="en-US"/>
              <a:t>等自动化超参数调优技术，提升模型性能和鲁棒性。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4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异常检测与自适应建模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结合异常检测与自适应建模方法，针对流量突变或异常时刻，提升模型对极端情况的预测能力。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实验总结</a:t>
            </a:r>
            <a:endParaRPr lang="zh-CN" altLang="en-US" sz="3300"/>
          </a:p>
        </p:txBody>
      </p:sp>
      <p:sp>
        <p:nvSpPr>
          <p:cNvPr id="3" name="装饰  1"/>
          <p:cNvSpPr>
            <a:spLocks noGrp="1"/>
          </p:cNvSpPr>
          <p:nvPr>
            <p:ph type="body" idx="16393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5" name="图片占位符 14" descr="7"/>
          <p:cNvPicPr>
            <a:picLocks noChangeAspect="1"/>
          </p:cNvPicPr>
          <p:nvPr>
            <p:ph type="pic" idx="16392"/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2616200"/>
            <a:ext cx="812800" cy="81280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主要发现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通过滑动窗口法构建时序特征，结合多种机器学习模型能有效预测</a:t>
            </a:r>
            <a:r>
              <a:rPr lang="en-US" altLang="zh-CN"/>
              <a:t>5G</a:t>
            </a:r>
            <a:r>
              <a:rPr lang="zh-CN" altLang="en-US"/>
              <a:t>小区流量，</a:t>
            </a:r>
            <a:r>
              <a:rPr lang="en-US" altLang="zh-CN"/>
              <a:t>MLP</a:t>
            </a:r>
            <a:r>
              <a:rPr lang="zh-CN" altLang="en-US"/>
              <a:t>模型表现最佳，能拟合非线性变化。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5" hasCustomPrompt="1"/>
            <p:custDataLst>
              <p:tags r:id="rId8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6" name="图片占位符 15" descr="8"/>
          <p:cNvPicPr>
            <a:picLocks noChangeAspect="1"/>
          </p:cNvPicPr>
          <p:nvPr>
            <p:ph type="pic" idx="16394"/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89600" y="2616200"/>
            <a:ext cx="812800" cy="8128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实验成果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 sz="1400"/>
              <a:t>完成了从数据探索到模型优化的全流程实验，对比了多种模型的效果，为流量预测提供了参考。</a:t>
            </a:r>
            <a:endParaRPr lang="zh-CN" altLang="en-US" sz="1400"/>
          </a:p>
        </p:txBody>
      </p:sp>
      <p:sp>
        <p:nvSpPr>
          <p:cNvPr id="11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7" name="图片占位符 16" descr="9"/>
          <p:cNvPicPr>
            <a:picLocks noChangeAspect="1"/>
          </p:cNvPicPr>
          <p:nvPr>
            <p:ph type="pic" idx="16396"/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550400" y="2616200"/>
            <a:ext cx="812800" cy="81280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8"/>
            </p:custDataLst>
          </p:nvPr>
        </p:nvSpPr>
        <p:spPr/>
        <p:txBody>
          <a:bodyPr/>
          <a:p>
            <a:r>
              <a:rPr lang="zh-CN" altLang="en-US"/>
              <a:t>存在不足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9"/>
            </p:custDataLst>
          </p:nvPr>
        </p:nvSpPr>
        <p:spPr/>
        <p:txBody>
          <a:bodyPr/>
          <a:p>
            <a:r>
              <a:rPr lang="zh-CN" altLang="en-US" sz="1400"/>
              <a:t>部分模型参数调优有限、泛化能力不足，误差分析维度有限，对极端情况的适应性有待提升。</a:t>
            </a:r>
            <a:endParaRPr lang="zh-CN" altLang="en-US" sz="1400"/>
          </a:p>
        </p:txBody>
      </p:sp>
    </p:spTree>
    <p:custDataLst>
      <p:tags r:id="rId20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2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6100"/>
              <a:t>谢谢</a:t>
            </a:r>
            <a:endParaRPr lang="zh-CN" altLang="en-US" sz="6100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实验概述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6389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01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实验背景</a:t>
            </a:r>
            <a:endParaRPr lang="zh-CN" altLang="en-US" sz="3300"/>
          </a:p>
        </p:txBody>
      </p:sp>
      <p:sp>
        <p:nvSpPr>
          <p:cNvPr id="3" name="装饰  1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4" name="图片占位符 3" descr="4bde7639ddbb80e249e6105a1c77aa44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l="2200" r="2200"/>
          <a:stretch>
            <a:fillRect/>
          </a:stretch>
        </p:blipFill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en-US" altLang="en-US"/>
              <a:t>5G</a:t>
            </a:r>
            <a:r>
              <a:rPr lang="zh-CN" altLang="en-US"/>
              <a:t>网络的快速发展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近年来，</a:t>
            </a:r>
            <a:r>
              <a:rPr lang="en-US" altLang="zh-CN"/>
              <a:t>5G</a:t>
            </a:r>
            <a:r>
              <a:rPr lang="zh-CN" altLang="en-US"/>
              <a:t>网络在全球范围内迅速普及，其高速率、低延迟和大容量的特点，使得各类</a:t>
            </a:r>
            <a:r>
              <a:rPr lang="en-US" altLang="zh-CN"/>
              <a:t>5G</a:t>
            </a:r>
            <a:r>
              <a:rPr lang="zh-CN" altLang="en-US"/>
              <a:t>应用如视频直播、物联网等蓬勃发展，导致</a:t>
            </a:r>
            <a:r>
              <a:rPr lang="en-US" altLang="zh-CN"/>
              <a:t>5G</a:t>
            </a:r>
            <a:r>
              <a:rPr lang="zh-CN" altLang="en-US"/>
              <a:t>小区的流量呈现爆发式增长。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8" name="图片占位符 7" descr="4d82b7558a24c60e8d4f19a24bc9c1d0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t="10784" b="10784"/>
          <a:stretch>
            <a:fillRect/>
          </a:stretch>
        </p:blipFill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流量管理的迫切需求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随着</a:t>
            </a:r>
            <a:r>
              <a:rPr lang="en-US" altLang="zh-CN"/>
              <a:t>5G</a:t>
            </a:r>
            <a:r>
              <a:rPr lang="zh-CN" altLang="en-US"/>
              <a:t>流量的激增，运营商面临着巨大的流量管理压力。合理分配网络资源、优化网络性能、降低运营成本等，都需要对</a:t>
            </a:r>
            <a:r>
              <a:rPr lang="en-US" altLang="zh-CN"/>
              <a:t>5G</a:t>
            </a:r>
            <a:r>
              <a:rPr lang="zh-CN" altLang="en-US"/>
              <a:t>小区流量进行准确预测。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6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2" name="图片占位符 11" descr="c5175298f8ce53cbe3efe298fc8ce318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t="13610" b="13610"/>
          <a:stretch>
            <a:fillRect/>
          </a:stretch>
        </p:blipFill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现有预测方法的不足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目前，现有的流量预测方法在面对</a:t>
            </a:r>
            <a:r>
              <a:rPr lang="en-US" altLang="zh-CN"/>
              <a:t>5G</a:t>
            </a:r>
            <a:r>
              <a:rPr lang="zh-CN" altLang="en-US"/>
              <a:t>复杂多变的流量特征时，存在精度不高、适应性差等问题，无法满足实际应用的需求。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实验目标</a:t>
            </a:r>
            <a:endParaRPr lang="zh-CN" altLang="en-US" sz="3300"/>
          </a:p>
        </p:txBody>
      </p:sp>
      <p:pic>
        <p:nvPicPr>
          <p:cNvPr id="3" name="内容占位符 2" descr="21e4ec0f57b2a844d6b63a4c467c833f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14189" r="14189"/>
          <a:stretch>
            <a:fillRect/>
          </a:stretch>
        </p:blipFill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0 h 5638800"/>
              <a:gd name="connisteX1" fmla="*/ 4038600 w 4038600"/>
              <a:gd name="connsiteY1" fmla="*/ 0 h 5638800"/>
              <a:gd name="connisteX2" fmla="*/ 4038600 w 4038600"/>
              <a:gd name="connsiteY2" fmla="*/ 5638800 h 5638800"/>
              <a:gd name="connisteX3" fmla="*/ 0 w 4038600"/>
              <a:gd name="connsiteY3" fmla="*/ 5638800 h 5638800"/>
              <a:gd name="connisteX4" fmla="*/ 0 w 40386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4038600" h="5638800">
                <a:moveTo>
                  <a:pt x="0" y="0"/>
                </a:moveTo>
                <a:lnTo>
                  <a:pt x="4038600" y="0"/>
                </a:lnTo>
                <a:lnTo>
                  <a:pt x="40386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准确预测</a:t>
            </a:r>
            <a:r>
              <a:rPr lang="en-US" altLang="zh-CN"/>
              <a:t>5G</a:t>
            </a:r>
            <a:r>
              <a:rPr lang="zh-CN" altLang="en-US"/>
              <a:t>小区流量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通过本实验，运用多种机器学习模型，实现对</a:t>
            </a:r>
            <a:r>
              <a:rPr lang="en-US" altLang="zh-CN"/>
              <a:t>5G</a:t>
            </a:r>
            <a:r>
              <a:rPr lang="zh-CN" altLang="en-US"/>
              <a:t>小区流量的准确预测，为运营商的流量管理提供可靠依据。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分析流量变化规律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深入研究</a:t>
            </a:r>
            <a:r>
              <a:rPr lang="en-US" altLang="zh-CN"/>
              <a:t>5G</a:t>
            </a:r>
            <a:r>
              <a:rPr lang="zh-CN" altLang="en-US"/>
              <a:t>小区流量的变化规律，包括周期性、季节性、突发性等，以便更好地理解流量的动态特性。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优化流量管理策略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根据实验结果，提出优化流量管理的策略，如动态频谱分配、智能调度等，提高网络资源的利用率和运营效率。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数据探索与预处理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6389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02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数据来源与特性</a:t>
            </a:r>
            <a:endParaRPr lang="zh-CN" altLang="en-US" sz="3300"/>
          </a:p>
        </p:txBody>
      </p:sp>
      <p:pic>
        <p:nvPicPr>
          <p:cNvPr id="3" name="内容占位符 2" descr="0bad19900d2a2ec1b6ddd8a45711a037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19722" r="19722"/>
          <a:stretch>
            <a:fillRect/>
          </a:stretch>
        </p:blipFill>
        <p:spPr>
          <a:xfrm>
            <a:off x="8001000" y="1524000"/>
            <a:ext cx="3581400" cy="4724400"/>
          </a:xfrm>
          <a:custGeom>
            <a:avLst/>
            <a:gdLst>
              <a:gd name="connisteX0" fmla="*/ 0 w 3581400"/>
              <a:gd name="connsiteY0" fmla="*/ 0 h 4724400"/>
              <a:gd name="connisteX1" fmla="*/ 3378200 w 3581400"/>
              <a:gd name="connsiteY1" fmla="*/ 0 h 4724400"/>
              <a:gd name="connisteX2" fmla="*/ 3581400 w 3581400"/>
              <a:gd name="connsiteY2" fmla="*/ 203200 h 4724400"/>
              <a:gd name="connisteX3" fmla="*/ 3581400 w 3581400"/>
              <a:gd name="connsiteY3" fmla="*/ 4521200 h 4724400"/>
              <a:gd name="connisteX4" fmla="*/ 3378200 w 3581400"/>
              <a:gd name="connsiteY4" fmla="*/ 4724400 h 4724400"/>
              <a:gd name="connisteX5" fmla="*/ 0 w 3581400"/>
              <a:gd name="connsiteY5" fmla="*/ 4724400 h 4724400"/>
              <a:gd name="connisteX6" fmla="*/ 0 w 3581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581400" h="4724400">
                <a:moveTo>
                  <a:pt x="0" y="0"/>
                </a:moveTo>
                <a:lnTo>
                  <a:pt x="3378200" y="0"/>
                </a:lnTo>
                <a:cubicBezTo>
                  <a:pt x="3490424" y="0"/>
                  <a:pt x="3581400" y="90976"/>
                  <a:pt x="3581400" y="203200"/>
                </a:cubicBezTo>
                <a:lnTo>
                  <a:pt x="3581400" y="4521200"/>
                </a:lnTo>
                <a:cubicBezTo>
                  <a:pt x="3581400" y="4633424"/>
                  <a:pt x="3490424" y="4724400"/>
                  <a:pt x="3378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数据来源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fontScale="90000"/>
          </a:bodyPr>
          <a:p>
            <a:r>
              <a:rPr lang="en-US" altLang="en-US"/>
              <a:t>5G</a:t>
            </a:r>
            <a:r>
              <a:rPr lang="zh-CN" altLang="en-US"/>
              <a:t>小区流量数据主要来源于基站采集，基站实时收集小区内的流量信息，为后续分析提供基础数据。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采样粒度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 sz="1400"/>
              <a:t>数据的采样粒度为</a:t>
            </a:r>
            <a:r>
              <a:rPr lang="zh-CN" altLang="en-US" sz="1400"/>
              <a:t>1分钟</a:t>
            </a:r>
            <a:r>
              <a:rPr lang="zh-CN" altLang="en-US" sz="1400"/>
              <a:t>/条，这种精细的采样能够准确捕捉流量的实时变化情况。</a:t>
            </a:r>
            <a:endParaRPr lang="zh-CN" altLang="en-US" sz="1400"/>
          </a:p>
        </p:txBody>
      </p:sp>
      <p:sp>
        <p:nvSpPr>
          <p:cNvPr id="9" name="文本占位符 8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时间跨度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 sz="1400"/>
              <a:t>数据的时间跨度为</a:t>
            </a:r>
            <a:r>
              <a:rPr lang="zh-CN" altLang="en-US" sz="1400"/>
              <a:t>30天，足够长的时间范围有助于分析流量的周期性和长期变化趋势。</a:t>
            </a:r>
            <a:endParaRPr lang="zh-CN" altLang="en-US" sz="140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2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业务类型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3"/>
            <p:custDataLst>
              <p:tags r:id="rId12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 sz="1400"/>
              <a:t>业务类型为增强移动宽带</a:t>
            </a:r>
            <a:r>
              <a:rPr lang="zh-CN" altLang="en-US" sz="1400"/>
              <a:t>(eMBB)，该业务类型对流量需求较高，是本次研究的重点业务。</a:t>
            </a:r>
            <a:endParaRPr lang="zh-CN" altLang="en-US" sz="1400"/>
          </a:p>
        </p:txBody>
      </p:sp>
    </p:spTree>
    <p:custDataLst>
      <p:tags r:id="rId1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数据可视化</a:t>
            </a:r>
            <a:endParaRPr lang="zh-CN" altLang="en-US" sz="3300"/>
          </a:p>
        </p:txBody>
      </p:sp>
      <p:sp>
        <p:nvSpPr>
          <p:cNvPr id="4" name="装饰  2"/>
          <p:cNvSpPr>
            <a:spLocks noGrp="1"/>
          </p:cNvSpPr>
          <p:nvPr>
            <p:ph type="body" idx="16393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流量时序图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通过绘制流量时序图，可以直观地看到流量随时间的变化情况，发现流量的高峰和低谷时段。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 hasCustomPrompt="1"/>
            <p:custDataLst>
              <p:tags r:id="rId5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空间热力图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空间热力图展示了不同区域的流量分布情况，颜色越深表示流量越大，有助于分析流量的空间分布规律。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5" hasCustomPrompt="1"/>
            <p:custDataLst>
              <p:tags r:id="rId8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数据分布与变化规律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从可视化结果中可以看出，流量数据存在一定的周期性和波动性，部分时段流量变化较为剧烈。</a:t>
            </a:r>
            <a:endParaRPr lang="zh-CN" altLang="en-US"/>
          </a:p>
        </p:txBody>
      </p:sp>
      <p:pic>
        <p:nvPicPr>
          <p:cNvPr id="13" name="图片 12" descr="Cell_Heatmap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5580" y="119380"/>
            <a:ext cx="4262755" cy="3411220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12"/>
          <a:stretch>
            <a:fillRect/>
          </a:stretch>
        </p:blipFill>
        <p:spPr>
          <a:xfrm flipH="1">
            <a:off x="6228080" y="119380"/>
            <a:ext cx="4455160" cy="341122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数据预处理方法</a:t>
            </a:r>
            <a:endParaRPr lang="zh-CN" altLang="en-US" sz="3300"/>
          </a:p>
        </p:txBody>
      </p:sp>
      <p:pic>
        <p:nvPicPr>
          <p:cNvPr id="3" name="内容占位符 2" descr="826c83cef016d5e31ae5c47e0c30b434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t="3762" b="3762"/>
          <a:stretch>
            <a:fillRect/>
          </a:stretch>
        </p:blipFill>
        <p:spPr>
          <a:xfrm>
            <a:off x="609600" y="609600"/>
            <a:ext cx="10972800" cy="2387600"/>
          </a:xfrm>
          <a:custGeom>
            <a:avLst/>
            <a:gdLst>
              <a:gd name="connisteX0" fmla="*/ 0 w 10972800"/>
              <a:gd name="connsiteY0" fmla="*/ 203200 h 2387600"/>
              <a:gd name="connisteX1" fmla="*/ 203200 w 10972800"/>
              <a:gd name="connsiteY1" fmla="*/ 0 h 2387600"/>
              <a:gd name="connisteX2" fmla="*/ 10769600 w 10972800"/>
              <a:gd name="connsiteY2" fmla="*/ 0 h 2387600"/>
              <a:gd name="connisteX3" fmla="*/ 10972800 w 10972800"/>
              <a:gd name="connsiteY3" fmla="*/ 203200 h 2387600"/>
              <a:gd name="connisteX4" fmla="*/ 10972800 w 10972800"/>
              <a:gd name="connsiteY4" fmla="*/ 2184400 h 2387600"/>
              <a:gd name="connisteX5" fmla="*/ 10769600 w 10972800"/>
              <a:gd name="connsiteY5" fmla="*/ 2387600 h 2387600"/>
              <a:gd name="connisteX6" fmla="*/ 203200 w 10972800"/>
              <a:gd name="connsiteY6" fmla="*/ 2387600 h 2387600"/>
              <a:gd name="connisteX7" fmla="*/ 0 w 10972800"/>
              <a:gd name="connsiteY7" fmla="*/ 2184400 h 2387600"/>
              <a:gd name="connisteX8" fmla="*/ 0 w 10972800"/>
              <a:gd name="connsiteY8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84400"/>
                </a:lnTo>
                <a:cubicBezTo>
                  <a:pt x="10972800" y="2296624"/>
                  <a:pt x="10881824" y="2387600"/>
                  <a:pt x="107696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数据清洗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 sz="1000"/>
              <a:t>数据清洗是去除数据中的噪声和异常值，保证数据的准确性和可靠性，为后续建模提供高质量的数据。</a:t>
            </a:r>
            <a:endParaRPr lang="zh-CN" altLang="en-US" sz="1000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标准化处理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 sz="1000"/>
              <a:t>标准化处理使特征分布更适合部分模型，如神经网络，有助于提高模型的训练效果和稳定性。</a:t>
            </a:r>
            <a:endParaRPr lang="zh-CN" altLang="en-US" sz="1000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滑动窗口特征构建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>
            <a:normAutofit fontScale="60000"/>
          </a:bodyPr>
          <a:p>
            <a:r>
              <a:rPr lang="zh-CN" altLang="en-US"/>
              <a:t>采用滑动窗口法，用前连续若干时间点的流量值作为特征，预测下一个时间点的流量，能捕捉短期时序依赖。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对后续建模的重要性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 sz="1000"/>
              <a:t>数据预处理为后续建模做准备，合适的预处理方法能提高模型的性能和预测精度。</a:t>
            </a:r>
            <a:endParaRPr lang="zh-CN" altLang="en-US" sz="1000"/>
          </a:p>
        </p:txBody>
      </p:sp>
    </p:spTree>
    <p:custDataLst>
      <p:tags r:id="rId1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0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10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10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1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085b6b2cc4fc8bd78d9fb569b58b9a87ea6e2db"/>
  <p:tag name="KSO_WM_NEWLAYOUT_ID" val="slide_f35b556d12691d4f"/>
</p:tagLst>
</file>

<file path=ppt/tags/tag10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1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11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11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11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ff3b997a671c45024b1650e6ec84e9f74fd12be"/>
  <p:tag name="KSO_WM_NEWLAYOUT_ID" val="slide_5f9bbafbd906f1fe"/>
</p:tagLst>
</file>

<file path=ppt/tags/tag11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1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1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2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12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12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1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13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086ce99d81702b541a114263ba48a08a49d7c43"/>
  <p:tag name="KSO_WM_NEWLAYOUT_ID" val="slide_dbd12360534da726"/>
</p:tagLst>
</file>

<file path=ppt/tags/tag13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5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4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14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14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14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d39f8506960815e7be5705f1b39f90a931cca8a"/>
  <p:tag name="KSO_WM_NEWLAYOUT_ID" val="slide_1d512a589e2c0a59"/>
</p:tagLst>
</file>

<file path=ppt/tags/tag14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48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UNIT_INDEX" val="1_1"/>
  <p:tag name="KSO_WM_UNIT_TYPE" val="l_i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5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15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15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e0cb22321fa5ce89a6690808ed6af7407fdb366"/>
  <p:tag name="KSO_WM_NEWLAYOUT_ID" val="slide_97e71a9c1fd50a82"/>
</p:tagLst>
</file>

<file path=ppt/tags/tag16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6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17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17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17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ec61fa657696374520b254169051e76d9444d04"/>
  <p:tag name="KSO_WM_NEWLAYOUT_ID" val="slide_b05ca4c0553b4b84"/>
</p:tagLst>
</file>

<file path=ppt/tags/tag175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76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9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180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3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184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8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18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18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1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19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69abdd312413756885bdc962e3dd4a434e87108"/>
  <p:tag name="KSO_WM_NEWLAYOUT_ID" val="slide_bbec08b93f7bcfad"/>
</p:tagLst>
</file>

<file path=ppt/tags/tag191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5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9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2bd88bfa58c1bc21002202b21a3e8bf7ea9ded0"/>
  <p:tag name="KSO_WM_NEWLAYOUT_ID" val="slide_a9cc1abe5452a43a"/>
</p:tagLst>
</file>

<file path=ppt/tags/tag2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2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0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0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0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0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ca8212bebbefe73e11ddeaee2c364a781a49a4c"/>
  <p:tag name="KSO_WM_NEWLAYOUT_ID" val="slide_6643fa23f735d4c5"/>
</p:tagLst>
</file>

<file path=ppt/tags/tag207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1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2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1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1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1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eaf32911e32fd737644a6cc8e01635083f7b187"/>
  <p:tag name="KSO_WM_NEWLAYOUT_ID" val="slide_89d5a0e8dc3d2b6c"/>
</p:tagLst>
</file>

<file path=ppt/tags/tag21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0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224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2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228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3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</p:tagLst>
</file>

<file path=ppt/tags/tag232.xml><?xml version="1.0" encoding="utf-8"?>
<p:tagLst xmlns:p="http://schemas.openxmlformats.org/presentationml/2006/main">
  <p:tag name="KSO_WM_FIGMA_DECORATION_INDEX" val="4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3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3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3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3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01e5dde784db23adb0685f7f7c85af6dd4d7644"/>
  <p:tag name="KSO_WM_NEWLAYOUT_ID" val="slide_e16a782a1cbf11b7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2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2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2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2"/>
  <p:tag name="KSO_WM_UNIT_SUBTYPE" val="d"/>
  <p:tag name="KSO_WM_UNIT_TYPE" val="l_h_i"/>
</p:tagLst>
</file>

<file path=ppt/tags/tag2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2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2"/>
  <p:tag name="KSO_WM_UNIT_SUBTYPE" val="d"/>
  <p:tag name="KSO_WM_UNIT_TYPE" val="l_h_i"/>
</p:tagLst>
</file>

<file path=ppt/tags/tag2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2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f"/>
</p:tagLst>
</file>

<file path=ppt/tags/tag25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58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5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61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6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6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6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6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66.xml><?xml version="1.0" encoding="utf-8"?>
<p:tagLst xmlns:p="http://schemas.openxmlformats.org/presentationml/2006/main">
  <p:tag name="KSO_WM_UNIT_TYPE" val="b"/>
  <p:tag name="KSO_WM_BEAUTIFY_FLAG" val="#wm#"/>
  <p:tag name="KSO_WM_FIGMA_FLAG" val="#fgm#"/>
  <p:tag name="KSO_WM_UNIT_INDEX" val="1"/>
  <p:tag name="KSO_WM_UNIT_TEXT_TYPE" val="1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67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9f60ab758dab3b6539fb4f84f671821d99e899a"/>
  <p:tag name="KSO_WM_NEWLAYOUT_ID" val="3680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6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69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7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71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72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7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7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7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7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77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78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f669cb0d616c73ff0c2363a55f93aac19a778626"/>
  <p:tag name="KSO_WM_NEWLAYOUT_ID" val="3676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79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YPE" val="e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8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8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8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2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8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c6ae38e977974c2fd039500adb9e110ab69815f0"/>
  <p:tag name="KSO_WM_NEWLAYOUT_ID" val="slide_ba60fb0293b23fda"/>
</p:tagLst>
</file>

<file path=ppt/tags/tag2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28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2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28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29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2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29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2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29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5_2"/>
  <p:tag name="KSO_WM_UNIT_TYPE" val="l_h_i"/>
</p:tagLst>
</file>

<file path=ppt/tags/tag2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3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SUBTYPE" val="d"/>
  <p:tag name="KSO_WM_UNIT_TYPE" val="l_h_i"/>
</p:tagLst>
</file>

<file path=ppt/tags/tag30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6_2"/>
  <p:tag name="KSO_WM_UNIT_TYPE" val="l_h_i"/>
</p:tagLst>
</file>

<file path=ppt/tags/tag3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30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517"/>
  <p:tag name="KSO_WM_TEMPLATE_CATEGORY" val="custom"/>
</p:tagLst>
</file>

<file path=ppt/tags/tag30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340"/>
  <p:tag name="KSO_WM_TEMPLATE_INDEX" val="40490517"/>
  <p:tag name="KSO_WM_TEMPLATE_CATEGORY" val="custom"/>
</p:tagLst>
</file>

<file path=ppt/tags/tag30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0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0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0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2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0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  <p:tag name="KSO_WM_TEMPLATE_INDEX" val="40490517"/>
  <p:tag name="KSO_WM_TEMPLATE_CATEGORY" val="custom"/>
</p:tagLst>
</file>

<file path=ppt/tags/tag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1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1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1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1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INDEX" val="40490517"/>
  <p:tag name="KSO_WM_TEMPLATE_CATEGORY" val="custom"/>
</p:tagLst>
</file>

<file path=ppt/tags/tag31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INDEX" val="40490517"/>
  <p:tag name="KSO_WM_TEMPLATE_CATEGORY" val="custom"/>
</p:tagLst>
</file>

<file path=ppt/tags/tag315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INDEX" val="40490517"/>
  <p:tag name="KSO_WM_TEMPLATE_CATEGORY" val="custom"/>
</p:tagLst>
</file>

<file path=ppt/tags/tag31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1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1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19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4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  <p:tag name="KSO_WM_TEMPLATE_INDEX" val="40490517"/>
  <p:tag name="KSO_WM_TEMPLATE_CATEGORY" val="custom"/>
</p:tagLst>
</file>

<file path=ppt/tags/tag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320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  <p:tag name="KSO_WM_TEMPLATE_INDEX" val="40490517"/>
  <p:tag name="KSO_WM_TEMPLATE_CATEGORY" val="custom"/>
</p:tagLst>
</file>

<file path=ppt/tags/tag321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4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  <p:tag name="KSO_WM_TEMPLATE_INDEX" val="40490517"/>
  <p:tag name="KSO_WM_TEMPLATE_CATEGORY" val="custom"/>
</p:tagLst>
</file>

<file path=ppt/tags/tag322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  <p:tag name="KSO_WM_TEMPLATE_INDEX" val="40490517"/>
  <p:tag name="KSO_WM_TEMPLATE_CATEGORY" val="custom"/>
</p:tagLst>
</file>

<file path=ppt/tags/tag323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2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2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2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517"/>
  <p:tag name="KSO_WM_TEMPLATE_CATEGORY" val="custom"/>
</p:tagLst>
</file>

<file path=ppt/tags/tag32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517"/>
  <p:tag name="KSO_WM_TEMPLATE_CATEGORY" val="custom"/>
</p:tagLst>
</file>

<file path=ppt/tags/tag32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2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d"/>
</p:tagLst>
</file>

<file path=ppt/tags/tag33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3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3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3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3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7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408"/>
  <p:tag name="KSO_WM_TEMPLATE_INDEX" val="40490517"/>
  <p:tag name="KSO_WM_TEMPLATE_CATEGORY" val="custom"/>
</p:tagLst>
</file>

<file path=ppt/tags/tag33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3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3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38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8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  <p:tag name="KSO_WM_TEMPLATE_INDEX" val="40490517"/>
  <p:tag name="KSO_WM_TEMPLATE_CATEGORY" val="custom"/>
</p:tagLst>
</file>

<file path=ppt/tags/tag33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34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4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4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517"/>
  <p:tag name="KSO_WM_TEMPLATE_CATEGORY" val="custom"/>
</p:tagLst>
</file>

<file path=ppt/tags/tag34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44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4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46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47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4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49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350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9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5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52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53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0e7932c6a6867f5d1ebd79d9c1c75d218927dbb4"/>
  <p:tag name="KSO_WM_NEWLAYOUT_ID" val="3668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54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5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56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5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5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5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60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6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6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6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6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65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f669cb0d616c73ff0c2363a55f93aac19a778626"/>
  <p:tag name="KSO_WM_NEWLAYOUT_ID" val="3676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66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YPE" val="e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6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68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6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7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71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7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7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7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7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76.xml><?xml version="1.0" encoding="utf-8"?>
<p:tagLst xmlns:p="http://schemas.openxmlformats.org/presentationml/2006/main">
  <p:tag name="KSO_WM_UNIT_TYPE" val="b"/>
  <p:tag name="KSO_WM_BEAUTIFY_FLAG" val="#wm#"/>
  <p:tag name="KSO_WM_FIGMA_FLAG" val="#fgm#"/>
  <p:tag name="KSO_WM_UNIT_INDEX" val="1"/>
  <p:tag name="KSO_WM_UNIT_TEXT_TYPE" val="1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77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9f60ab758dab3b6539fb4f84f671821d99e899a"/>
  <p:tag name="KSO_WM_NEWLAYOUT_ID" val="3680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7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7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8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8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8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20086afbbf08facbbed886f53bd3ad751f58b5f0"/>
  <p:tag name="KSO_WM_NEWLAYOUT_ID" val="1"/>
</p:tagLst>
</file>

<file path=ppt/tags/tag3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38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3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38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3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3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073954ed3d0586d63f655ded47d923ab39ad9a7"/>
  <p:tag name="KSO_WM_NEWLAYOUT_ID" val="slide_4e8a2b389c8bbf30"/>
</p:tagLst>
</file>

<file path=ppt/tags/tag39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3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39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3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9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40490517"/>
</p:tagLst>
</file>

<file path=ppt/tags/tag39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350"/>
  <p:tag name="KSO_WM_TEMPLATE_CATEGORY" val="custom"/>
  <p:tag name="KSO_WM_TEMPLATE_INDEX" val="40490517"/>
</p:tagLst>
</file>

<file path=ppt/tags/tag39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9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39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781370ea402293c05d3507bfd1e0b0d50028958"/>
  <p:tag name="KSO_WM_NEWLAYOUT_ID" val="slide_1c63f389541666c8"/>
</p:tagLst>
</file>

<file path=ppt/tags/tag4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400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517"/>
  <p:tag name="KSO_WM_TEMPLATE_CATEGORY" val="custom"/>
  <p:tag name="KSO_WM_TEMPLATE_MASTER_TYPE" val="0"/>
  <p:tag name="KSO_WM_TAG_VERSION" val="3.0"/>
</p:tagLst>
</file>

<file path=ppt/tags/tag401.xml><?xml version="1.0" encoding="utf-8"?>
<p:tagLst xmlns:p="http://schemas.openxmlformats.org/presentationml/2006/main">
  <p:tag name="KSO_WM_AITEMPLATE_STYLE_ID" val="69796629004"/>
</p:tagLst>
</file>

<file path=ppt/tags/tag402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PRESET_TEXT" val="20XX YEAR"/>
  <p:tag name="KSO_WM_UNIT_ID" val="custom40490517_1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403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0e7932c6a6867f5d1ebd79d9c1c75d218927dbb4"/>
  <p:tag name="KSO_WM_NEWLAYOUT_ID" val="3668"/>
  <p:tag name="KSO_WM_UNIT_PRESET_TEXT" val="单击此处&#10;添加文档标题"/>
  <p:tag name="KSO_WM_UNIT_ID" val="custom40490517_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404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PRESET_TEXT" val="BY WPS"/>
  <p:tag name="KSO_WM_UNIT_ID" val="custom40490517_1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405.xml><?xml version="1.0" encoding="utf-8"?>
<p:tagLst xmlns:p="http://schemas.openxmlformats.org/presentationml/2006/main">
  <p:tag name="KSO_WM_SLIDE_CONTENT_ORIENTATION" val="left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517"/>
  <p:tag name="KSO_WM_TEMPLATE_CATEGORY" val="custom"/>
  <p:tag name="KSO_WM_SLIDE_INDEX" val="1"/>
  <p:tag name="KSO_WM_SLIDE_ID" val="custom40490517_1"/>
  <p:tag name="KSO_WM_TEMPLATE_MASTER_TYPE" val="0"/>
  <p:tag name="KSO_WM_SLIDE_LAYOUT" val="a_f"/>
  <p:tag name="KSO_WM_SLIDE_LAYOUT_CNT" val="1_2"/>
  <p:tag name="KSO_WM_TAG_VERSION" val="3.0"/>
  <p:tag name="CP_OUTLINE_TITLE" val="工业大数据实验 - 5G小区流量预测结果可视化与误差分析"/>
  <p:tag name="CP_OUTLINE_TYPE" val="pt_title"/>
</p:tagLst>
</file>

<file path=ppt/tags/tag40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40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c6ae38e977974c2fd039500adb9e110ab69815f0"/>
  <p:tag name="KSO_WM_NEWLAYOUT_ID" val="slide_ba60fb0293b23fda"/>
</p:tagLst>
</file>

<file path=ppt/tags/tag4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</p:tagLst>
</file>

<file path=ppt/tags/tag409.xml><?xml version="1.0" encoding="utf-8"?>
<p:tagLst xmlns:p="http://schemas.openxmlformats.org/presentationml/2006/main">
  <p:tag name="$PH_EXT" val="2"/>
  <p:tag name="KSO_WM_FIGMA_DECORATION_INDEX" val="25"/>
  <p:tag name="KSO_WM_BEAUTIFY_FLAG" val="#fgm#"/>
  <p:tag name="KSO_WM_DIAGRAM_GROUP_CODE" val="1"/>
  <p:tag name="KSO_WM_FIGMA_FLAG" val="#fgm#"/>
  <p:tag name="KSO_WM_UNIT_INDEX" val="1_1_2"/>
  <p:tag name="KSO_WM_UNIT_TYPE" val="l_h_i"/>
  <p:tag name="KSO_WM_UNIT_PRESET_TEXT" val=" "/>
</p:tagLst>
</file>

<file path=ppt/tags/tag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4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</p:tagLst>
</file>

<file path=ppt/tags/tag412.xml><?xml version="1.0" encoding="utf-8"?>
<p:tagLst xmlns:p="http://schemas.openxmlformats.org/presentationml/2006/main">
  <p:tag name="$PH_EXT" val="2"/>
  <p:tag name="KSO_WM_FIGMA_DECORATION_INDEX" val="25"/>
  <p:tag name="KSO_WM_BEAUTIFY_FLAG" val="#fgm#"/>
  <p:tag name="KSO_WM_DIAGRAM_GROUP_CODE" val="1"/>
  <p:tag name="KSO_WM_FIGMA_FLAG" val="#fgm#"/>
  <p:tag name="KSO_WM_UNIT_INDEX" val="1_2_2"/>
  <p:tag name="KSO_WM_UNIT_TYPE" val="l_h_i"/>
  <p:tag name="KSO_WM_UNIT_PRESET_TEXT" val=" "/>
</p:tagLst>
</file>

<file path=ppt/tags/tag4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</p:tagLst>
</file>

<file path=ppt/tags/tag415.xml><?xml version="1.0" encoding="utf-8"?>
<p:tagLst xmlns:p="http://schemas.openxmlformats.org/presentationml/2006/main">
  <p:tag name="$PH_EXT" val="2"/>
  <p:tag name="KSO_WM_FIGMA_DECORATION_INDEX" val="25"/>
  <p:tag name="KSO_WM_BEAUTIFY_FLAG" val="#fgm#"/>
  <p:tag name="KSO_WM_DIAGRAM_GROUP_CODE" val="1"/>
  <p:tag name="KSO_WM_FIGMA_FLAG" val="#fgm#"/>
  <p:tag name="KSO_WM_UNIT_INDEX" val="1_3_2"/>
  <p:tag name="KSO_WM_UNIT_TYPE" val="l_h_i"/>
  <p:tag name="KSO_WM_UNIT_PRESET_TEXT" val=" "/>
</p:tagLst>
</file>

<file path=ppt/tags/tag4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</p:tagLst>
</file>

<file path=ppt/tags/tag418.xml><?xml version="1.0" encoding="utf-8"?>
<p:tagLst xmlns:p="http://schemas.openxmlformats.org/presentationml/2006/main">
  <p:tag name="$PH_EXT" val="2"/>
  <p:tag name="KSO_WM_FIGMA_DECORATION_INDEX" val="25"/>
  <p:tag name="KSO_WM_BEAUTIFY_FLAG" val="#fgm#"/>
  <p:tag name="KSO_WM_DIAGRAM_GROUP_CODE" val="1"/>
  <p:tag name="KSO_WM_FIGMA_FLAG" val="#fgm#"/>
  <p:tag name="KSO_WM_UNIT_INDEX" val="1_4_2"/>
  <p:tag name="KSO_WM_UNIT_TYPE" val="l_h_i"/>
  <p:tag name="KSO_WM_UNIT_PRESET_TEXT" val=" "/>
</p:tagLst>
</file>

<file path=ppt/tags/tag4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  <p:tag name="KSO_WM_UNIT_PRESET_TEXT" val="05"/>
</p:tagLst>
</file>

<file path=ppt/tags/tag421.xml><?xml version="1.0" encoding="utf-8"?>
<p:tagLst xmlns:p="http://schemas.openxmlformats.org/presentationml/2006/main">
  <p:tag name="$PH_EXT" val="2"/>
  <p:tag name="KSO_WM_FIGMA_DECORATION_INDEX" val="25"/>
  <p:tag name="KSO_WM_BEAUTIFY_FLAG" val="#fgm#"/>
  <p:tag name="KSO_WM_DIAGRAM_GROUP_CODE" val="1"/>
  <p:tag name="KSO_WM_FIGMA_FLAG" val="#fgm#"/>
  <p:tag name="KSO_WM_UNIT_INDEX" val="1_5_2"/>
  <p:tag name="KSO_WM_UNIT_TYPE" val="l_h_i"/>
  <p:tag name="KSO_WM_UNIT_PRESET_TEXT" val=" "/>
</p:tagLst>
</file>

<file path=ppt/tags/tag4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单击此处添加项标题"/>
</p:tagLst>
</file>

<file path=ppt/tags/tag4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SUBTYPE" val="d"/>
  <p:tag name="KSO_WM_UNIT_TYPE" val="l_h_i"/>
  <p:tag name="KSO_WM_UNIT_PRESET_TEXT" val="06"/>
</p:tagLst>
</file>

<file path=ppt/tags/tag424.xml><?xml version="1.0" encoding="utf-8"?>
<p:tagLst xmlns:p="http://schemas.openxmlformats.org/presentationml/2006/main">
  <p:tag name="$PH_EXT" val="2"/>
  <p:tag name="KSO_WM_FIGMA_DECORATION_INDEX" val="25"/>
  <p:tag name="KSO_WM_BEAUTIFY_FLAG" val="#fgm#"/>
  <p:tag name="KSO_WM_DIAGRAM_GROUP_CODE" val="1"/>
  <p:tag name="KSO_WM_FIGMA_FLAG" val="#fgm#"/>
  <p:tag name="KSO_WM_UNIT_INDEX" val="1_6_2"/>
  <p:tag name="KSO_WM_UNIT_TYPE" val="l_h_i"/>
  <p:tag name="KSO_WM_UNIT_PRESET_TEXT" val=" "/>
</p:tagLst>
</file>

<file path=ppt/tags/tag4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  <p:tag name="KSO_WM_UNIT_PRESET_TEXT" val="单击此处添加项标题"/>
</p:tagLst>
</file>

<file path=ppt/tags/tag426.xml><?xml version="1.0" encoding="utf-8"?>
<p:tagLst xmlns:p="http://schemas.openxmlformats.org/presentationml/2006/main">
  <p:tag name="KSO_WM_SLIDE_HAS_MASK" val="0"/>
  <p:tag name="KSO_WM_SLIDE_ITEM_CNT" val="6"/>
  <p:tag name="KSO_WM_SLIDE_TYPE" val="contents"/>
  <p:tag name="KSO_WM_TEMPLATE_SUBCATEGORY" val="29"/>
  <p:tag name="KSO_WM_BEAUTIFY_FLAG" val="#wm#"/>
  <p:tag name="KSO_WM_TEMPLATE_FIGMA_ID" val="69796629004"/>
  <p:tag name="KSO_WM_TEMPLATE_SLIDE_ID" val="slide_ba60fb0293b23fda"/>
  <p:tag name="CP_OUTLINE_TITLE" val="目录"/>
  <p:tag name="CP_OUTLINE_TYPE" val="pt_contents"/>
</p:tagLst>
</file>

<file path=ppt/tags/tag427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f669cb0d616c73ff0c2363a55f93aac19a778626"/>
  <p:tag name="KSO_WM_NEWLAYOUT_ID" val="3676"/>
  <p:tag name="KSO_WM_UNIT_PRESET_TEXT" val="单击此处添加章节标题"/>
  <p:tag name="KSO_WM_UNIT_ID" val="custom40490517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428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YPE" val="e"/>
  <p:tag name="KSO_WM_UNIT_PRESET_TEXT" val="01"/>
  <p:tag name="KSO_WM_UNIT_ID" val="custom40490517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429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d635315789958f2d"/>
  <p:tag name="KSO_WM_TEMPLATE_INDEX" val="40490517"/>
  <p:tag name="KSO_WM_TEMPLATE_CATEGORY" val="custom"/>
  <p:tag name="KSO_WM_SLIDE_INDEX" val="3"/>
  <p:tag name="KSO_WM_SLIDE_ID" val="custom40490517_7"/>
  <p:tag name="KSO_WM_TEMPLATE_MASTER_TYPE" val="0"/>
  <p:tag name="KSO_WM_SLIDE_LAYOUT" val="a_e"/>
  <p:tag name="KSO_WM_SLIDE_LAYOUT_CNT" val="1_1"/>
  <p:tag name="KSO_WM_TAG_VERSION" val="3.0"/>
  <p:tag name="CP_OUTLINE_TITLE" val="实验概述"/>
  <p:tag name="CP_OUTLINE_TYPE" val="pt_section_title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3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086ce99d81702b541a114263ba48a08a49d7c43"/>
  <p:tag name="KSO_WM_NEWLAYOUT_ID" val="slide_dbd12360534da726"/>
  <p:tag name="KSO_WM_UNIT_PRESET_TEXT" val="单击此处添加标题"/>
</p:tagLst>
</file>

<file path=ppt/tags/tag431.xml><?xml version="1.0" encoding="utf-8"?>
<p:tagLst xmlns:p="http://schemas.openxmlformats.org/presentationml/2006/main">
  <p:tag name="$PH_EXT" val="2"/>
  <p:tag name="KSO_WM_FIGMA_DECORATION_INDEX" val="18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  <p:tag name="KSO_WM_UNIT_PRESET_TEXT" val=" "/>
</p:tagLst>
</file>

<file path=ppt/tags/tag4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SHAPE_GUID" val="generate_slide_ai*http://wps-cdn-docer.ks3-cn-beijing-internal.ksyuncs.com/wps_cdn_docer/storage/20220705/4bde7639ddbb80e249e6105a1c77aa44.jpg*galley_gallery_ai_*5ff76a09874f6966782e715564ba839e"/>
</p:tagLst>
</file>

<file path=ppt/tags/tag4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添加项标题"/>
</p:tagLst>
</file>

<file path=ppt/tags/tag4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35.xml><?xml version="1.0" encoding="utf-8"?>
<p:tagLst xmlns:p="http://schemas.openxmlformats.org/presentationml/2006/main">
  <p:tag name="$PH_EXT" val="2"/>
  <p:tag name="KSO_WM_FIGMA_DECORATION_INDEX" val="17"/>
  <p:tag name="KSO_WM_BEAUTIFY_FLAG" val="#fgm#"/>
  <p:tag name="KSO_WM_DIAGRAM_GROUP_CODE" val="1"/>
  <p:tag name="KSO_WM_FIGMA_FLAG" val="#fgm#"/>
  <p:tag name="KSO_WM_UNIT_INDEX" val="1_2_1"/>
  <p:tag name="KSO_WM_UNIT_TYPE" val="l_h_i"/>
  <p:tag name="KSO_WM_UNIT_PRESET_TEXT" val=" "/>
</p:tagLst>
</file>

<file path=ppt/tags/tag4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SHAPE_GUID" val="generate_slide_ai*http://wps-cdn-docer.ks3-cn-beijing-internal.ksyuncs.com/wps_cdn_docer/storage/20211009/4d82b7558a24c60e8d4f19a24bc9c1d0.jpg*galley_gallery_ai_*5ff76a09874f6966782e715564ba839e"/>
</p:tagLst>
</file>

<file path=ppt/tags/tag4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添加项标题"/>
</p:tagLst>
</file>

<file path=ppt/tags/tag4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39.xml><?xml version="1.0" encoding="utf-8"?>
<p:tagLst xmlns:p="http://schemas.openxmlformats.org/presentationml/2006/main">
  <p:tag name="$PH_EXT" val="2"/>
  <p:tag name="KSO_WM_FIGMA_DECORATION_INDEX" val="18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  <p:tag name="KSO_WM_UNIT_PRESET_TEXT" val=" "/>
</p:tagLst>
</file>

<file path=ppt/tags/tag4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4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SHAPE_GUID" val="generate_slide_ai*http://wps-cdn-docer.ks3-cn-beijing-internal.ksyuncs.com/wps_cdn_docer/storage/20240113/c5175298f8ce53cbe3efe298fc8ce318.jpg*galley_gallery_ai_*5ff76a09874f6966782e715564ba839e"/>
</p:tagLst>
</file>

<file path=ppt/tags/tag4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添加项标题"/>
</p:tagLst>
</file>

<file path=ppt/tags/tag4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43.xml><?xml version="1.0" encoding="utf-8"?>
<p:tagLst xmlns:p="http://schemas.openxmlformats.org/presentationml/2006/main"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9004"/>
  <p:tag name="KSO_WM_TEMPLATE_SLIDE_ID" val="slide_dbd12360534da726"/>
  <p:tag name="CP_OUTLINE_TITLE" val="实验背景"/>
  <p:tag name="CP_OUTLINE_TYPE" val="pt_text"/>
</p:tagLst>
</file>

<file path=ppt/tags/tag44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e0cb22321fa5ce89a6690808ed6af7407fdb366"/>
  <p:tag name="KSO_WM_NEWLAYOUT_ID" val="slide_97e71a9c1fd50a82"/>
  <p:tag name="KSO_WM_UNIT_PRESET_TEXT" val="单击此处添加标题"/>
</p:tagLst>
</file>

<file path=ppt/tags/tag44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SHAPE_GUID" val="generate_slide_ai*http://wps-cdn-docer.ks3-cn-beijing-internal.ksyuncs.com/wps_cdn_docer/storage/20220718/21e4ec0f57b2a844d6b63a4c467c833f.jpg*galley_gallery_ai_*5ff76a09874f6966782e715564ba839e"/>
</p:tagLst>
</file>

<file path=ppt/tags/tag446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4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49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2_1"/>
  <p:tag name="KSO_WM_UNIT_TYPE" val="l_h_i"/>
  <p:tag name="KSO_WM_UNIT_PRESET_TEXT" val=" "/>
</p:tagLst>
</file>

<file path=ppt/tags/tag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4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52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3_1"/>
  <p:tag name="KSO_WM_UNIT_TYPE" val="l_h_i"/>
  <p:tag name="KSO_WM_UNIT_PRESET_TEXT" val=" "/>
</p:tagLst>
</file>

<file path=ppt/tags/tag4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55.xml><?xml version="1.0" encoding="utf-8"?>
<p:tagLst xmlns:p="http://schemas.openxmlformats.org/presentationml/2006/main"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9004"/>
  <p:tag name="KSO_WM_TEMPLATE_SLIDE_ID" val="slide_97e71a9c1fd50a82"/>
  <p:tag name="CP_OUTLINE_TITLE" val="实验目标"/>
  <p:tag name="CP_OUTLINE_TYPE" val="pt_text"/>
</p:tagLst>
</file>

<file path=ppt/tags/tag456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f669cb0d616c73ff0c2363a55f93aac19a778626"/>
  <p:tag name="KSO_WM_NEWLAYOUT_ID" val="3676"/>
  <p:tag name="KSO_WM_UNIT_PRESET_TEXT" val="单击此处添加章节标题"/>
  <p:tag name="KSO_WM_UNIT_ID" val="custom40490517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457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YPE" val="e"/>
  <p:tag name="KSO_WM_UNIT_PRESET_TEXT" val="01"/>
  <p:tag name="KSO_WM_UNIT_ID" val="custom40490517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458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d635315789958f2d"/>
  <p:tag name="KSO_WM_TEMPLATE_INDEX" val="40490517"/>
  <p:tag name="KSO_WM_TEMPLATE_CATEGORY" val="custom"/>
  <p:tag name="KSO_WM_SLIDE_INDEX" val="3"/>
  <p:tag name="KSO_WM_SLIDE_ID" val="custom40490517_7"/>
  <p:tag name="KSO_WM_TEMPLATE_MASTER_TYPE" val="0"/>
  <p:tag name="KSO_WM_SLIDE_LAYOUT" val="a_e"/>
  <p:tag name="KSO_WM_SLIDE_LAYOUT_CNT" val="1_1"/>
  <p:tag name="KSO_WM_TAG_VERSION" val="3.0"/>
  <p:tag name="CP_OUTLINE_TITLE" val="数据探索与预处理"/>
  <p:tag name="CP_OUTLINE_TYPE" val="pt_section_title"/>
</p:tagLst>
</file>

<file path=ppt/tags/tag45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d39f8506960815e7be5705f1b39f90a931cca8a"/>
  <p:tag name="KSO_WM_NEWLAYOUT_ID" val="slide_1d512a589e2c0a59"/>
  <p:tag name="KSO_WM_UNIT_PRESET_TEXT" val="单击此处添加标题"/>
</p:tagLst>
</file>

<file path=ppt/tags/tag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6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SHAPE_GUID" val="generate_slide_ai*http://wps-cdn-docer.ks3-cn-beijing-internal.ksyuncs.com/wps_cdn_docer/storage/20241129/0bad19900d2a2ec1b6ddd8a45711a037.jpg*galley_gallery_ai_*5ff76a09874f6966782e715564ba839e"/>
</p:tagLst>
</file>

<file path=ppt/tags/tag461.xml><?xml version="1.0" encoding="utf-8"?>
<p:tagLst xmlns:p="http://schemas.openxmlformats.org/presentationml/2006/main">
  <p:tag name="$PH_EXT" val="2"/>
  <p:tag name="KSO_WM_FIGMA_DECORATION_INDEX" val="17_contentModel"/>
  <p:tag name="KSO_WM_BEAUTIFY_FLAG" val="#fgm#"/>
  <p:tag name="KSO_WM_FIGMA_FLAG" val="#fgm#"/>
  <p:tag name="KSO_WM_UNIT_INDEX" val="1_1"/>
  <p:tag name="KSO_WM_UNIT_TYPE" val="l_i"/>
  <p:tag name="KSO_WM_UNIT_PRESET_TEXT" val=" "/>
</p:tagLst>
</file>

<file path=ppt/tags/tag4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添加项标题"/>
</p:tagLst>
</file>

<file path=ppt/tags/tag4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添加项标题"/>
</p:tagLst>
</file>

<file path=ppt/tags/tag4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添加项标题"/>
</p:tagLst>
</file>

<file path=ppt/tags/tag4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添加项标题"/>
</p:tagLst>
</file>

<file path=ppt/tags/tag4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70.xml><?xml version="1.0" encoding="utf-8"?>
<p:tagLst xmlns:p="http://schemas.openxmlformats.org/presentationml/2006/main"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29004"/>
  <p:tag name="KSO_WM_TEMPLATE_SLIDE_ID" val="slide_1d512a589e2c0a59"/>
  <p:tag name="CP_OUTLINE_TITLE" val="数据来源与特性"/>
  <p:tag name="CP_OUTLINE_TYPE" val="pt_text"/>
</p:tagLst>
</file>

<file path=ppt/tags/tag47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ff3b997a671c45024b1650e6ec84e9f74fd12be"/>
  <p:tag name="KSO_WM_NEWLAYOUT_ID" val="slide_5f9bbafbd906f1fe"/>
  <p:tag name="KSO_WM_UNIT_PRESET_TEXT" val="单击此处添加标题"/>
</p:tagLst>
</file>

<file path=ppt/tags/tag472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4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75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2_1"/>
  <p:tag name="KSO_WM_UNIT_TYPE" val="l_h_i"/>
  <p:tag name="KSO_WM_UNIT_PRESET_TEXT" val=" "/>
</p:tagLst>
</file>

<file path=ppt/tags/tag4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78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3_1"/>
  <p:tag name="KSO_WM_UNIT_TYPE" val="l_h_i"/>
  <p:tag name="KSO_WM_UNIT_PRESET_TEXT" val=" "/>
</p:tagLst>
</file>

<file path=ppt/tags/tag4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4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81.xml><?xml version="1.0" encoding="utf-8"?>
<p:tagLst xmlns:p="http://schemas.openxmlformats.org/presentationml/2006/main"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9004"/>
  <p:tag name="KSO_WM_TEMPLATE_SLIDE_ID" val="slide_5f9bbafbd906f1fe"/>
  <p:tag name="CP_OUTLINE_TITLE" val="数据可视化"/>
  <p:tag name="CP_OUTLINE_TYPE" val="pt_text"/>
</p:tagLst>
</file>

<file path=ppt/tags/tag48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085b6b2cc4fc8bd78d9fb569b58b9a87ea6e2db"/>
  <p:tag name="KSO_WM_NEWLAYOUT_ID" val="slide_f35b556d12691d4f"/>
  <p:tag name="KSO_WM_UNIT_PRESET_TEXT" val="单击此处添加标题"/>
</p:tagLst>
</file>

<file path=ppt/tags/tag4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SHAPE_GUID" val="generate_slide_ai*http://wps-cdn-docer.ks3-cn-beijing-internal.ksyuncs.com/wps_cdn_docer/storage/20241127/826c83cef016d5e31ae5c47e0c30b434.jpg*galley_gallery_ai_*5ff76a09874f6966782e715564ba839e"/>
</p:tagLst>
</file>

<file path=ppt/tags/tag4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4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4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492.xml><?xml version="1.0" encoding="utf-8"?>
<p:tagLst xmlns:p="http://schemas.openxmlformats.org/presentationml/2006/main"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29004"/>
  <p:tag name="KSO_WM_TEMPLATE_SLIDE_ID" val="slide_f35b556d12691d4f"/>
  <p:tag name="CP_OUTLINE_TITLE" val="数据预处理方法"/>
  <p:tag name="CP_OUTLINE_TYPE" val="pt_text"/>
</p:tagLst>
</file>

<file path=ppt/tags/tag493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f669cb0d616c73ff0c2363a55f93aac19a778626"/>
  <p:tag name="KSO_WM_NEWLAYOUT_ID" val="3676"/>
  <p:tag name="KSO_WM_UNIT_PRESET_TEXT" val="单击此处添加章节标题"/>
  <p:tag name="KSO_WM_UNIT_ID" val="custom40490517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494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YPE" val="e"/>
  <p:tag name="KSO_WM_UNIT_PRESET_TEXT" val="01"/>
  <p:tag name="KSO_WM_UNIT_ID" val="custom40490517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495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d635315789958f2d"/>
  <p:tag name="KSO_WM_TEMPLATE_INDEX" val="40490517"/>
  <p:tag name="KSO_WM_TEMPLATE_CATEGORY" val="custom"/>
  <p:tag name="KSO_WM_SLIDE_INDEX" val="3"/>
  <p:tag name="KSO_WM_SLIDE_ID" val="custom40490517_7"/>
  <p:tag name="KSO_WM_TEMPLATE_MASTER_TYPE" val="0"/>
  <p:tag name="KSO_WM_SLIDE_LAYOUT" val="a_e"/>
  <p:tag name="KSO_WM_SLIDE_LAYOUT_CNT" val="1_1"/>
  <p:tag name="KSO_WM_TAG_VERSION" val="3.0"/>
  <p:tag name="CP_OUTLINE_TITLE" val="模型选择与训练"/>
  <p:tag name="CP_OUTLINE_TYPE" val="pt_section_title"/>
</p:tagLst>
</file>

<file path=ppt/tags/tag49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01e5dde784db23adb0685f7f7c85af6dd4d7644"/>
  <p:tag name="KSO_WM_NEWLAYOUT_ID" val="slide_e16a782a1cbf11b7"/>
  <p:tag name="KSO_WM_UNIT_PRESET_TEXT" val="单击此处添加标题"/>
</p:tagLst>
</file>

<file path=ppt/tags/tag4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4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5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  <p:tag name="KSO_WM_UNIT_PRESET_TEXT" val="03"/>
</p:tagLst>
</file>

<file path=ppt/tags/tag5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5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  <p:tag name="KSO_WM_UNIT_PRESET_TEXT" val="04"/>
</p:tagLst>
</file>

<file path=ppt/tags/tag5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5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5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2"/>
  <p:tag name="KSO_WM_UNIT_SUBTYPE" val="d"/>
  <p:tag name="KSO_WM_UNIT_TYPE" val="l_h_i"/>
  <p:tag name="KSO_WM_UNIT_PRESET_TEXT" val="05"/>
</p:tagLst>
</file>

<file path=ppt/tags/tag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单击此处添加项标题"/>
</p:tagLst>
</file>

<file path=ppt/tags/tag5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  <p:tag name="KSO_WM_UNIT_PRESET_TEXT" val="单击此处添加项正文"/>
</p:tagLst>
</file>

<file path=ppt/tags/tag5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2"/>
  <p:tag name="KSO_WM_UNIT_SUBTYPE" val="d"/>
  <p:tag name="KSO_WM_UNIT_TYPE" val="l_h_i"/>
  <p:tag name="KSO_WM_UNIT_PRESET_TEXT" val="06"/>
</p:tagLst>
</file>

<file path=ppt/tags/tag5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  <p:tag name="KSO_WM_UNIT_PRESET_TEXT" val="单击此处添加项标题"/>
</p:tagLst>
</file>

<file path=ppt/tags/tag5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f"/>
  <p:tag name="KSO_WM_UNIT_PRESET_TEXT" val="单击此处添加项正文"/>
</p:tagLst>
</file>

<file path=ppt/tags/tag515.xml><?xml version="1.0" encoding="utf-8"?>
<p:tagLst xmlns:p="http://schemas.openxmlformats.org/presentationml/2006/main">
  <p:tag name="KSO_WM_SLIDE_HAS_MASK" val="0"/>
  <p:tag name="KSO_WM_SLIDE_ITEM_CNT" val="6"/>
  <p:tag name="KSO_WM_SLIDE_TYPE" val="text"/>
  <p:tag name="KSO_WM_TEMPLATE_SUBCATEGORY" val="29"/>
  <p:tag name="KSO_WM_BEAUTIFY_FLAG" val="#wm#"/>
  <p:tag name="KSO_WM_TEMPLATE_FIGMA_ID" val="69796629004"/>
  <p:tag name="KSO_WM_TEMPLATE_SLIDE_ID" val="slide_e16a782a1cbf11b7"/>
  <p:tag name="CP_OUTLINE_TITLE" val="模型选择依据"/>
  <p:tag name="CP_OUTLINE_TYPE" val="pt_text"/>
</p:tagLst>
</file>

<file path=ppt/tags/tag51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12e0cda8c754f9ecf9a5fd72d20ed9b79e87609"/>
  <p:tag name="KSO_WM_NEWLAYOUT_ID" val="slide_f9b4da7002e0b93c"/>
  <p:tag name="KSO_WM_UNIT_PRESET_TEXT" val="单击此处添加标题"/>
</p:tagLst>
</file>

<file path=ppt/tags/tag51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SHAPE_GUID" val="generate_slide_ai*http://wps-cdn-docer.ks3-cn-beijing-internal.ksyuncs.com/wps_cdn_docer/storage/20240829/5afc08350efd8649bee88f62fe080b37.jpg*galley_gallery_ai_*5ff76a09874f6966782e715564ba839e"/>
</p:tagLst>
</file>

<file path=ppt/tags/tag518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5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5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5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21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2_1"/>
  <p:tag name="KSO_WM_UNIT_TYPE" val="l_h_i"/>
  <p:tag name="KSO_WM_UNIT_PRESET_TEXT" val=" "/>
</p:tagLst>
</file>

<file path=ppt/tags/tag5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5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24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3_1"/>
  <p:tag name="KSO_WM_UNIT_TYPE" val="l_h_i"/>
  <p:tag name="KSO_WM_UNIT_PRESET_TEXT" val=" "/>
</p:tagLst>
</file>

<file path=ppt/tags/tag5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5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27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4_1"/>
  <p:tag name="KSO_WM_UNIT_TYPE" val="l_h_i"/>
  <p:tag name="KSO_WM_UNIT_PRESET_TEXT" val=" "/>
</p:tagLst>
</file>

<file path=ppt/tags/tag5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项标题"/>
</p:tagLst>
</file>

<file path=ppt/tags/tag5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5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530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5_1"/>
  <p:tag name="KSO_WM_UNIT_TYPE" val="l_h_i"/>
  <p:tag name="KSO_WM_UNIT_PRESET_TEXT" val=" "/>
</p:tagLst>
</file>

<file path=ppt/tags/tag5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项标题"/>
</p:tagLst>
</file>

<file path=ppt/tags/tag5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  <p:tag name="KSO_WM_UNIT_PRESET_TEXT" val="单击此处添加项正文"/>
</p:tagLst>
</file>

<file path=ppt/tags/tag533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6_1"/>
  <p:tag name="KSO_WM_UNIT_TYPE" val="l_h_i"/>
  <p:tag name="KSO_WM_UNIT_PRESET_TEXT" val=" "/>
</p:tagLst>
</file>

<file path=ppt/tags/tag5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  <p:tag name="KSO_WM_UNIT_PRESET_TEXT" val="项标题"/>
</p:tagLst>
</file>

<file path=ppt/tags/tag5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f"/>
  <p:tag name="KSO_WM_UNIT_PRESET_TEXT" val="单击此处添加项正文"/>
</p:tagLst>
</file>

<file path=ppt/tags/tag536.xml><?xml version="1.0" encoding="utf-8"?>
<p:tagLst xmlns:p="http://schemas.openxmlformats.org/presentationml/2006/main">
  <p:tag name="KSO_WM_SLIDE_HAS_MASK" val="0"/>
  <p:tag name="KSO_WM_SLIDE_ITEM_CNT" val="6"/>
  <p:tag name="KSO_WM_SLIDE_TYPE" val="text"/>
  <p:tag name="KSO_WM_TEMPLATE_SUBCATEGORY" val="29"/>
  <p:tag name="KSO_WM_BEAUTIFY_FLAG" val="#wm#"/>
  <p:tag name="KSO_WM_TEMPLATE_FIGMA_ID" val="69796629004"/>
  <p:tag name="KSO_WM_TEMPLATE_SLIDE_ID" val="slide_f9b4da7002e0b93c"/>
  <p:tag name="CP_OUTLINE_TITLE" val="模型训练流程"/>
  <p:tag name="CP_OUTLINE_TYPE" val="pt_text"/>
</p:tagLst>
</file>

<file path=ppt/tags/tag537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f669cb0d616c73ff0c2363a55f93aac19a778626"/>
  <p:tag name="KSO_WM_NEWLAYOUT_ID" val="3676"/>
  <p:tag name="KSO_WM_UNIT_PRESET_TEXT" val="单击此处添加章节标题"/>
  <p:tag name="KSO_WM_UNIT_ID" val="custom40490517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538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YPE" val="e"/>
  <p:tag name="KSO_WM_UNIT_PRESET_TEXT" val="01"/>
  <p:tag name="KSO_WM_UNIT_ID" val="custom40490517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539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d635315789958f2d"/>
  <p:tag name="KSO_WM_TEMPLATE_INDEX" val="40490517"/>
  <p:tag name="KSO_WM_TEMPLATE_CATEGORY" val="custom"/>
  <p:tag name="KSO_WM_SLIDE_INDEX" val="3"/>
  <p:tag name="KSO_WM_SLIDE_ID" val="custom40490517_7"/>
  <p:tag name="KSO_WM_TEMPLATE_MASTER_TYPE" val="0"/>
  <p:tag name="KSO_WM_SLIDE_LAYOUT" val="a_e"/>
  <p:tag name="KSO_WM_SLIDE_LAYOUT_CNT" val="1_1"/>
  <p:tag name="KSO_WM_TAG_VERSION" val="3.0"/>
  <p:tag name="CP_OUTLINE_TITLE" val="预测结果可视化"/>
  <p:tag name="CP_OUTLINE_TYPE" val="pt_section_title"/>
</p:tagLst>
</file>

<file path=ppt/tags/tag5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54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2bd88bfa58c1bc21002202b21a3e8bf7ea9ded0"/>
  <p:tag name="KSO_WM_NEWLAYOUT_ID" val="slide_a9cc1abe5452a43a"/>
  <p:tag name="KSO_WM_UNIT_PRESET_TEXT" val="单击此处添加标题"/>
</p:tagLst>
</file>

<file path=ppt/tags/tag5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5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5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5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项标题"/>
</p:tagLst>
</file>

<file path=ppt/tags/tag5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5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项标题"/>
</p:tagLst>
</file>

<file path=ppt/tags/tag5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f2b4f38be9cb652060c4e5128479f9e4d89a59b"/>
  <p:tag name="KSO_WM_NEWLAYOUT_ID" val="slide_fc4934b176200452"/>
</p:tagLst>
</file>

<file path=ppt/tags/tag5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  <p:tag name="KSO_WM_UNIT_PRESET_TEXT" val="单击此处添加项正文"/>
</p:tagLst>
</file>

<file path=ppt/tags/tag551.xml><?xml version="1.0" encoding="utf-8"?>
<p:tagLst xmlns:p="http://schemas.openxmlformats.org/presentationml/2006/main">
  <p:tag name="KSO_WM_SLIDE_HAS_MASK" val="0"/>
  <p:tag name="KSO_WM_SLIDE_ITEM_CNT" val="5"/>
  <p:tag name="KSO_WM_SLIDE_TYPE" val="text"/>
  <p:tag name="KSO_WM_TEMPLATE_SUBCATEGORY" val="29"/>
  <p:tag name="KSO_WM_BEAUTIFY_FLAG" val="#wm#"/>
  <p:tag name="KSO_WM_TEMPLATE_FIGMA_ID" val="69796629004"/>
  <p:tag name="KSO_WM_TEMPLATE_SLIDE_ID" val="slide_a9cc1abe5452a43a"/>
  <p:tag name="CP_OUTLINE_TITLE" val="各模型预测结果展示"/>
  <p:tag name="CP_OUTLINE_TYPE" val="pt_text"/>
</p:tagLst>
</file>

<file path=ppt/tags/tag55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073954ed3d0586d63f655ded47d923ab39ad9a7"/>
  <p:tag name="KSO_WM_NEWLAYOUT_ID" val="slide_4e8a2b389c8bbf30"/>
  <p:tag name="KSO_WM_UNIT_PRESET_TEXT" val="单击此处添加标题"/>
</p:tagLst>
</file>

<file path=ppt/tags/tag553.xml><?xml version="1.0" encoding="utf-8"?>
<p:tagLst xmlns:p="http://schemas.openxmlformats.org/presentationml/2006/main">
  <p:tag name="$PH_EXT" val="2"/>
  <p:tag name="KSO_WM_FIGMA_DECORATION_INDEX" val="18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  <p:tag name="KSO_WM_UNIT_PRESET_TEXT" val=" "/>
</p:tagLst>
</file>

<file path=ppt/tags/tag5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添加项标题"/>
</p:tagLst>
</file>

<file path=ppt/tags/tag5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56.xml><?xml version="1.0" encoding="utf-8"?>
<p:tagLst xmlns:p="http://schemas.openxmlformats.org/presentationml/2006/main">
  <p:tag name="$PH_EXT" val="2"/>
  <p:tag name="KSO_WM_FIGMA_DECORATION_INDEX" val="18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  <p:tag name="KSO_WM_UNIT_PRESET_TEXT" val=" "/>
</p:tagLst>
</file>

<file path=ppt/tags/tag5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添加项标题"/>
</p:tagLst>
</file>

<file path=ppt/tags/tag5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59.xml><?xml version="1.0" encoding="utf-8"?>
<p:tagLst xmlns:p="http://schemas.openxmlformats.org/presentationml/2006/main">
  <p:tag name="$PH_EXT" val="2"/>
  <p:tag name="KSO_WM_FIGMA_DECORATION_INDEX" val="18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  <p:tag name="KSO_WM_UNIT_PRESET_TEXT" val=" "/>
</p:tagLst>
</file>

<file path=ppt/tags/tag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5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添加项标题"/>
</p:tagLst>
</file>

<file path=ppt/tags/tag5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6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</p:tagLst>
</file>

<file path=ppt/tags/tag56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</p:tagLst>
</file>

<file path=ppt/tags/tag56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</p:tagLst>
</file>

<file path=ppt/tags/tag565.xml><?xml version="1.0" encoding="utf-8"?>
<p:tagLst xmlns:p="http://schemas.openxmlformats.org/presentationml/2006/main"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9004"/>
  <p:tag name="KSO_WM_TEMPLATE_SLIDE_ID" val="slide_4e8a2b389c8bbf30"/>
  <p:tag name="CP_OUTLINE_TITLE" val="多模型指标对比"/>
  <p:tag name="CP_OUTLINE_TYPE" val="pt_text"/>
</p:tagLst>
</file>

<file path=ppt/tags/tag566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f669cb0d616c73ff0c2363a55f93aac19a778626"/>
  <p:tag name="KSO_WM_NEWLAYOUT_ID" val="3676"/>
  <p:tag name="KSO_WM_UNIT_PRESET_TEXT" val="单击此处添加章节标题"/>
  <p:tag name="KSO_WM_UNIT_ID" val="custom40490517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567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YPE" val="e"/>
  <p:tag name="KSO_WM_UNIT_PRESET_TEXT" val="01"/>
  <p:tag name="KSO_WM_UNIT_ID" val="custom40490517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568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d635315789958f2d"/>
  <p:tag name="KSO_WM_TEMPLATE_INDEX" val="40490517"/>
  <p:tag name="KSO_WM_TEMPLATE_CATEGORY" val="custom"/>
  <p:tag name="KSO_WM_SLIDE_INDEX" val="3"/>
  <p:tag name="KSO_WM_SLIDE_ID" val="custom40490517_7"/>
  <p:tag name="KSO_WM_TEMPLATE_MASTER_TYPE" val="0"/>
  <p:tag name="KSO_WM_SLIDE_LAYOUT" val="a_e"/>
  <p:tag name="KSO_WM_SLIDE_LAYOUT_CNT" val="1_1"/>
  <p:tag name="KSO_WM_TAG_VERSION" val="3.0"/>
  <p:tag name="CP_OUTLINE_TITLE" val="误差分析"/>
  <p:tag name="CP_OUTLINE_TYPE" val="pt_section_title"/>
</p:tagLst>
</file>

<file path=ppt/tags/tag5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eaf32911e32fd737644a6cc8e01635083f7b187"/>
  <p:tag name="KSO_WM_NEWLAYOUT_ID" val="slide_89d5a0e8dc3d2b6c"/>
  <p:tag name="KSO_WM_UNIT_PRESET_TEXT" val="单击此处添加标题"/>
</p:tagLst>
</file>

<file path=ppt/tags/tag5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570.xml><?xml version="1.0" encoding="utf-8"?>
<p:tagLst xmlns:p="http://schemas.openxmlformats.org/presentationml/2006/main">
  <p:tag name="$PH_EXT" val="2"/>
  <p:tag name="KSO_WM_FIGMA_DECORATION_INDEX" val="18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  <p:tag name="KSO_WM_UNIT_PRESET_TEXT" val=" "/>
</p:tagLst>
</file>

<file path=ppt/tags/tag571.xml><?xml version="1.0" encoding="utf-8"?>
<p:tagLst xmlns:p="http://schemas.openxmlformats.org/presentationml/2006/main">
  <p:tag name="$PH_EXT" val="1"/>
  <p:tag name="KSO_WM_FIGMA_DECORATION_INDEX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5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74.xml><?xml version="1.0" encoding="utf-8"?>
<p:tagLst xmlns:p="http://schemas.openxmlformats.org/presentationml/2006/main">
  <p:tag name="$PH_EXT" val="2"/>
  <p:tag name="KSO_WM_FIGMA_DECORATION_INDEX" val="18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  <p:tag name="KSO_WM_UNIT_PRESET_TEXT" val=" "/>
</p:tagLst>
</file>

<file path=ppt/tags/tag575.xml><?xml version="1.0" encoding="utf-8"?>
<p:tagLst xmlns:p="http://schemas.openxmlformats.org/presentationml/2006/main">
  <p:tag name="$PH_EXT" val="1"/>
  <p:tag name="KSO_WM_FIGMA_DECORATION_INDEX" val="2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5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78.xml><?xml version="1.0" encoding="utf-8"?>
<p:tagLst xmlns:p="http://schemas.openxmlformats.org/presentationml/2006/main">
  <p:tag name="$PH_EXT" val="2"/>
  <p:tag name="KSO_WM_FIGMA_DECORATION_INDEX" val="18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  <p:tag name="KSO_WM_UNIT_PRESET_TEXT" val=" "/>
</p:tagLst>
</file>

<file path=ppt/tags/tag579.xml><?xml version="1.0" encoding="utf-8"?>
<p:tagLst xmlns:p="http://schemas.openxmlformats.org/presentationml/2006/main">
  <p:tag name="$PH_EXT" val="1"/>
  <p:tag name="KSO_WM_FIGMA_DECORATION_INDEX" val="3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5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82.xml><?xml version="1.0" encoding="utf-8"?>
<p:tagLst xmlns:p="http://schemas.openxmlformats.org/presentationml/2006/main">
  <p:tag name="$PH_EXT" val="2"/>
  <p:tag name="KSO_WM_FIGMA_DECORATION_INDEX" val="18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  <p:tag name="KSO_WM_UNIT_PRESET_TEXT" val=" "/>
</p:tagLst>
</file>

<file path=ppt/tags/tag583.xml><?xml version="1.0" encoding="utf-8"?>
<p:tagLst xmlns:p="http://schemas.openxmlformats.org/presentationml/2006/main">
  <p:tag name="$PH_EXT" val="1"/>
  <p:tag name="KSO_WM_FIGMA_DECORATION_INDEX" val="4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5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5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586.xml><?xml version="1.0" encoding="utf-8"?>
<p:tagLst xmlns:p="http://schemas.openxmlformats.org/presentationml/2006/main"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29004"/>
  <p:tag name="KSO_WM_TEMPLATE_SLIDE_ID" val="slide_89d5a0e8dc3d2b6c"/>
  <p:tag name="CP_OUTLINE_TITLE" val="误差来源分析"/>
  <p:tag name="CP_OUTLINE_TYPE" val="pt_text"/>
</p:tagLst>
</file>

<file path=ppt/tags/tag58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f2b4f38be9cb652060c4e5128479f9e4d89a59b"/>
  <p:tag name="KSO_WM_NEWLAYOUT_ID" val="slide_fc4934b176200452"/>
  <p:tag name="KSO_WM_UNIT_PRESET_TEXT" val="单击此处添加标题"/>
</p:tagLst>
</file>

<file path=ppt/tags/tag588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5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91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2_1"/>
  <p:tag name="KSO_WM_UNIT_TYPE" val="l_h_i"/>
  <p:tag name="KSO_WM_UNIT_PRESET_TEXT" val=" "/>
</p:tagLst>
</file>

<file path=ppt/tags/tag5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94.xml><?xml version="1.0" encoding="utf-8"?>
<p:tagLst xmlns:p="http://schemas.openxmlformats.org/presentationml/2006/main"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9004"/>
  <p:tag name="KSO_WM_TEMPLATE_SLIDE_ID" val="slide_fc4934b176200452"/>
  <p:tag name="CP_OUTLINE_TITLE" val="误差分布与时间段表现"/>
  <p:tag name="CP_OUTLINE_TYPE" val="pt_text"/>
</p:tagLst>
</file>

<file path=ppt/tags/tag595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f669cb0d616c73ff0c2363a55f93aac19a778626"/>
  <p:tag name="KSO_WM_NEWLAYOUT_ID" val="3676"/>
  <p:tag name="KSO_WM_UNIT_PRESET_TEXT" val="单击此处添加章节标题"/>
  <p:tag name="KSO_WM_UNIT_ID" val="custom40490517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596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YPE" val="e"/>
  <p:tag name="KSO_WM_UNIT_PRESET_TEXT" val="01"/>
  <p:tag name="KSO_WM_UNIT_ID" val="custom40490517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597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d635315789958f2d"/>
  <p:tag name="KSO_WM_TEMPLATE_INDEX" val="40490517"/>
  <p:tag name="KSO_WM_TEMPLATE_CATEGORY" val="custom"/>
  <p:tag name="KSO_WM_SLIDE_INDEX" val="3"/>
  <p:tag name="KSO_WM_SLIDE_ID" val="custom40490517_7"/>
  <p:tag name="KSO_WM_TEMPLATE_MASTER_TYPE" val="0"/>
  <p:tag name="KSO_WM_SLIDE_LAYOUT" val="a_e"/>
  <p:tag name="KSO_WM_SLIDE_LAYOUT_CNT" val="1_1"/>
  <p:tag name="KSO_WM_TAG_VERSION" val="3.0"/>
  <p:tag name="CP_OUTLINE_TITLE" val="改进措施与展望"/>
  <p:tag name="CP_OUTLINE_TYPE" val="pt_section_title"/>
</p:tagLst>
</file>

<file path=ppt/tags/tag59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ca8212bebbefe73e11ddeaee2c364a781a49a4c"/>
  <p:tag name="KSO_WM_NEWLAYOUT_ID" val="slide_6643fa23f735d4c5"/>
  <p:tag name="KSO_WM_UNIT_PRESET_TEXT" val="单击此处添加标题"/>
</p:tagLst>
</file>

<file path=ppt/tags/tag599.xml><?xml version="1.0" encoding="utf-8"?>
<p:tagLst xmlns:p="http://schemas.openxmlformats.org/presentationml/2006/main">
  <p:tag name="$PH_EXT" val="2"/>
  <p:tag name="KSO_WM_FIGMA_DECORATION_INDEX" val="14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6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6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6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6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603.xml><?xml version="1.0" encoding="utf-8"?>
<p:tagLst xmlns:p="http://schemas.openxmlformats.org/presentationml/2006/main">
  <p:tag name="$PH_EXT" val="2"/>
  <p:tag name="KSO_WM_FIGMA_DECORATION_INDEX" val="14"/>
  <p:tag name="KSO_WM_BEAUTIFY_FLAG" val="#fgm#"/>
  <p:tag name="KSO_WM_DIAGRAM_GROUP_CODE" val="1"/>
  <p:tag name="KSO_WM_FIGMA_FLAG" val="#fgm#"/>
  <p:tag name="KSO_WM_UNIT_INDEX" val="1_2_1"/>
  <p:tag name="KSO_WM_UNIT_TYPE" val="l_h_i"/>
  <p:tag name="KSO_WM_UNIT_PRESET_TEXT" val=" "/>
</p:tagLst>
</file>

<file path=ppt/tags/tag6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6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6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607.xml><?xml version="1.0" encoding="utf-8"?>
<p:tagLst xmlns:p="http://schemas.openxmlformats.org/presentationml/2006/main"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9004"/>
  <p:tag name="KSO_WM_TEMPLATE_SLIDE_ID" val="slide_6643fa23f735d4c5"/>
  <p:tag name="CP_OUTLINE_TITLE" val="模型优化与集成"/>
  <p:tag name="CP_OUTLINE_TYPE" val="pt_text"/>
</p:tagLst>
</file>

<file path=ppt/tags/tag60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fbdfd62d7853aeacfc863cf95961bb68e8a3ff5"/>
  <p:tag name="KSO_WM_NEWLAYOUT_ID" val="slide_ba5745aba5b9b4cc"/>
  <p:tag name="KSO_WM_UNIT_PRESET_TEXT" val="单击此处添加标题"/>
</p:tagLst>
</file>

<file path=ppt/tags/tag60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SHAPE_GUID" val="generate_slide_ai*http://wps-cdn-docer.ks3-cn-beijing-internal.ksyuncs.com/wps_cdn_docer/storage/20241127/6dcf060074923e3dc33138eadcdc69b6.jpg*galley_gallery_ai_*5ff76a09874f6966782e715564ba839e"/>
</p:tagLst>
</file>

<file path=ppt/tags/tag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10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6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6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613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2_1"/>
  <p:tag name="KSO_WM_UNIT_TYPE" val="l_h_i"/>
  <p:tag name="KSO_WM_UNIT_PRESET_TEXT" val=" "/>
</p:tagLst>
</file>

<file path=ppt/tags/tag6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6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616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3_1"/>
  <p:tag name="KSO_WM_UNIT_TYPE" val="l_h_i"/>
  <p:tag name="KSO_WM_UNIT_PRESET_TEXT" val=" "/>
</p:tagLst>
</file>

<file path=ppt/tags/tag6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6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619.xml><?xml version="1.0" encoding="utf-8"?>
<p:tagLst xmlns:p="http://schemas.openxmlformats.org/presentationml/2006/main"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9004"/>
  <p:tag name="KSO_WM_TEMPLATE_SLIDE_ID" val="slide_ba5745aba5b9b4cc"/>
  <p:tag name="CP_OUTLINE_TITLE" val="异常检测与处理"/>
  <p:tag name="CP_OUTLINE_TYPE" val="pt_text"/>
</p:tagLst>
</file>

<file path=ppt/tags/tag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781370ea402293c05d3507bfd1e0b0d50028958"/>
  <p:tag name="KSO_WM_NEWLAYOUT_ID" val="slide_1c63f389541666c8"/>
  <p:tag name="KSO_WM_UNIT_PRESET_TEXT" val="单击此处添加标题"/>
</p:tagLst>
</file>

<file path=ppt/tags/tag621.xml><?xml version="1.0" encoding="utf-8"?>
<p:tagLst xmlns:p="http://schemas.openxmlformats.org/presentationml/2006/main">
  <p:tag name="$PH_EXT" val="2"/>
  <p:tag name="KSO_WM_FIGMA_DECORATION_INDEX" val="18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  <p:tag name="KSO_WM_UNIT_PRESET_TEXT" val=" "/>
</p:tagLst>
</file>

<file path=ppt/tags/tag6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SHAPE_GUID" val="generate_slide_ai*http://wps-cdn-docer.ks3-cn-beijing-internal.ksyuncs.com/wps_cdn_docer/storage/20230709/a8d04bf15aba3e97b8657801ee32ae04.jpg*galley_gallery_ai_*5ff76a09874f6966782e715564ba839e"/>
</p:tagLst>
</file>

<file path=ppt/tags/tag6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添加项标题"/>
</p:tagLst>
</file>

<file path=ppt/tags/tag6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625.xml><?xml version="1.0" encoding="utf-8"?>
<p:tagLst xmlns:p="http://schemas.openxmlformats.org/presentationml/2006/main">
  <p:tag name="$PH_EXT" val="2"/>
  <p:tag name="KSO_WM_FIGMA_DECORATION_INDEX" val="18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  <p:tag name="KSO_WM_UNIT_PRESET_TEXT" val=" "/>
</p:tagLst>
</file>

<file path=ppt/tags/tag6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SHAPE_GUID" val="generate_slide_ai*http://wps-cdn-docer.ks3-cn-beijing-internal.ksyuncs.com/wps_cdn_docer/storage/20210412/406f6aba075501302e5680d0dd198054.jpg*galley_gallery_ai_*5ff76a09874f6966782e715564ba839e"/>
</p:tagLst>
</file>

<file path=ppt/tags/tag6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添加项标题"/>
</p:tagLst>
</file>

<file path=ppt/tags/tag6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629.xml><?xml version="1.0" encoding="utf-8"?>
<p:tagLst xmlns:p="http://schemas.openxmlformats.org/presentationml/2006/main">
  <p:tag name="$PH_EXT" val="2"/>
  <p:tag name="KSO_WM_FIGMA_DECORATION_INDEX" val="18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  <p:tag name="KSO_WM_UNIT_PRESET_TEXT" val=" "/>
</p:tagLst>
</file>

<file path=ppt/tags/tag6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6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SHAPE_GUID" val="generate_slide_ai*http://wps-cdn-docer.ks3-cn-beijing-internal.ksyuncs.com/wps_cdn_docer/storage/20240828/ab1abc2fe5d33233ee59b722b50e900d.jpg*galley_gallery_ai_*5ff76a09874f6966782e715564ba839e"/>
</p:tagLst>
</file>

<file path=ppt/tags/tag6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添加项标题"/>
</p:tagLst>
</file>

<file path=ppt/tags/tag6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633.xml><?xml version="1.0" encoding="utf-8"?>
<p:tagLst xmlns:p="http://schemas.openxmlformats.org/presentationml/2006/main"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9004"/>
  <p:tag name="KSO_WM_TEMPLATE_SLIDE_ID" val="slide_1c63f389541666c8"/>
  <p:tag name="CP_OUTLINE_TITLE" val="引入深度时序模型"/>
  <p:tag name="CP_OUTLINE_TYPE" val="pt_text"/>
</p:tagLst>
</file>

<file path=ppt/tags/tag6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69abdd312413756885bdc962e3dd4a434e87108"/>
  <p:tag name="KSO_WM_NEWLAYOUT_ID" val="slide_bbec08b93f7bcfad"/>
  <p:tag name="KSO_WM_UNIT_PRESET_TEXT" val="单击此处添加标题"/>
</p:tagLst>
</file>

<file path=ppt/tags/tag635.xml><?xml version="1.0" encoding="utf-8"?>
<p:tagLst xmlns:p="http://schemas.openxmlformats.org/presentationml/2006/main">
  <p:tag name="$PH_EXT" val="2"/>
  <p:tag name="KSO_WM_FIGMA_DECORATION_INDEX" val="14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6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6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6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639.xml><?xml version="1.0" encoding="utf-8"?>
<p:tagLst xmlns:p="http://schemas.openxmlformats.org/presentationml/2006/main">
  <p:tag name="$PH_EXT" val="2"/>
  <p:tag name="KSO_WM_FIGMA_DECORATION_INDEX" val="14"/>
  <p:tag name="KSO_WM_BEAUTIFY_FLAG" val="#fgm#"/>
  <p:tag name="KSO_WM_DIAGRAM_GROUP_CODE" val="1"/>
  <p:tag name="KSO_WM_FIGMA_FLAG" val="#fgm#"/>
  <p:tag name="KSO_WM_UNIT_INDEX" val="1_2_1"/>
  <p:tag name="KSO_WM_UNIT_TYPE" val="l_h_i"/>
  <p:tag name="KSO_WM_UNIT_PRESET_TEXT" val=" "/>
</p:tagLst>
</file>

<file path=ppt/tags/tag6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6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6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6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643.xml><?xml version="1.0" encoding="utf-8"?>
<p:tagLst xmlns:p="http://schemas.openxmlformats.org/presentationml/2006/main">
  <p:tag name="$PH_EXT" val="2"/>
  <p:tag name="KSO_WM_FIGMA_DECORATION_INDEX" val="14"/>
  <p:tag name="KSO_WM_BEAUTIFY_FLAG" val="#fgm#"/>
  <p:tag name="KSO_WM_DIAGRAM_GROUP_CODE" val="1"/>
  <p:tag name="KSO_WM_FIGMA_FLAG" val="#fgm#"/>
  <p:tag name="KSO_WM_UNIT_INDEX" val="1_3_1"/>
  <p:tag name="KSO_WM_UNIT_TYPE" val="l_h_i"/>
  <p:tag name="KSO_WM_UNIT_PRESET_TEXT" val=" "/>
</p:tagLst>
</file>

<file path=ppt/tags/tag6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  <p:tag name="KSO_WM_UNIT_PRESET_TEXT" val="03"/>
</p:tagLst>
</file>

<file path=ppt/tags/tag6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6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647.xml><?xml version="1.0" encoding="utf-8"?>
<p:tagLst xmlns:p="http://schemas.openxmlformats.org/presentationml/2006/main"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9004"/>
  <p:tag name="KSO_WM_TEMPLATE_SLIDE_ID" val="slide_bbec08b93f7bcfad"/>
  <p:tag name="CP_OUTLINE_TITLE" val="未来研究方向"/>
  <p:tag name="CP_OUTLINE_TYPE" val="pt_text"/>
</p:tagLst>
</file>

<file path=ppt/tags/tag6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ec61fa657696374520b254169051e76d9444d04"/>
  <p:tag name="KSO_WM_NEWLAYOUT_ID" val="slide_b05ca4c0553b4b84"/>
  <p:tag name="KSO_WM_UNIT_PRESET_TEXT" val="单击此处添加标题"/>
</p:tagLst>
</file>

<file path=ppt/tags/tag649.xml><?xml version="1.0" encoding="utf-8"?>
<p:tagLst xmlns:p="http://schemas.openxmlformats.org/presentationml/2006/main">
  <p:tag name="$PH_EXT" val="2"/>
  <p:tag name="KSO_WM_FIGMA_DECORATION_INDEX" val="16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6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650.xml><?xml version="1.0" encoding="utf-8"?>
<p:tagLst xmlns:p="http://schemas.openxmlformats.org/presentationml/2006/main">
  <p:tag name="$PH_EXT" val="1"/>
  <p:tag name="KSO_WM_FIGMA_DECORATION_INDEX" val="7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6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6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653.xml><?xml version="1.0" encoding="utf-8"?>
<p:tagLst xmlns:p="http://schemas.openxmlformats.org/presentationml/2006/main">
  <p:tag name="$PH_EXT" val="2"/>
  <p:tag name="KSO_WM_FIGMA_DECORATION_INDEX" val="16"/>
  <p:tag name="KSO_WM_BEAUTIFY_FLAG" val="#fgm#"/>
  <p:tag name="KSO_WM_DIAGRAM_GROUP_CODE" val="1"/>
  <p:tag name="KSO_WM_FIGMA_FLAG" val="#fgm#"/>
  <p:tag name="KSO_WM_UNIT_INDEX" val="1_2_1"/>
  <p:tag name="KSO_WM_UNIT_TYPE" val="l_h_i"/>
  <p:tag name="KSO_WM_UNIT_PRESET_TEXT" val=" "/>
</p:tagLst>
</file>

<file path=ppt/tags/tag654.xml><?xml version="1.0" encoding="utf-8"?>
<p:tagLst xmlns:p="http://schemas.openxmlformats.org/presentationml/2006/main">
  <p:tag name="$PH_EXT" val="1"/>
  <p:tag name="KSO_WM_FIGMA_DECORATION_INDEX" val="8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6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6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657.xml><?xml version="1.0" encoding="utf-8"?>
<p:tagLst xmlns:p="http://schemas.openxmlformats.org/presentationml/2006/main">
  <p:tag name="$PH_EXT" val="2"/>
  <p:tag name="KSO_WM_FIGMA_DECORATION_INDEX" val="16"/>
  <p:tag name="KSO_WM_BEAUTIFY_FLAG" val="#fgm#"/>
  <p:tag name="KSO_WM_DIAGRAM_GROUP_CODE" val="1"/>
  <p:tag name="KSO_WM_FIGMA_FLAG" val="#fgm#"/>
  <p:tag name="KSO_WM_UNIT_INDEX" val="1_3_1"/>
  <p:tag name="KSO_WM_UNIT_TYPE" val="l_h_i"/>
  <p:tag name="KSO_WM_UNIT_PRESET_TEXT" val=" "/>
</p:tagLst>
</file>

<file path=ppt/tags/tag658.xml><?xml version="1.0" encoding="utf-8"?>
<p:tagLst xmlns:p="http://schemas.openxmlformats.org/presentationml/2006/main">
  <p:tag name="$PH_EXT" val="1"/>
  <p:tag name="KSO_WM_FIGMA_DECORATION_INDEX" val="9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6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6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fbdfd62d7853aeacfc863cf95961bb68e8a3ff5"/>
  <p:tag name="KSO_WM_NEWLAYOUT_ID" val="slide_ba5745aba5b9b4cc"/>
</p:tagLst>
</file>

<file path=ppt/tags/tag6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661.xml><?xml version="1.0" encoding="utf-8"?>
<p:tagLst xmlns:p="http://schemas.openxmlformats.org/presentationml/2006/main"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9004"/>
  <p:tag name="KSO_WM_TEMPLATE_SLIDE_ID" val="slide_b05ca4c0553b4b84"/>
  <p:tag name="CP_OUTLINE_TITLE" val="实验总结"/>
  <p:tag name="CP_OUTLINE_TYPE" val="pt_text"/>
</p:tagLst>
</file>

<file path=ppt/tags/tag662.xml><?xml version="1.0" encoding="utf-8"?>
<p:tagLst xmlns:p="http://schemas.openxmlformats.org/presentationml/2006/main">
  <p:tag name="KSO_WM_UNIT_TYPE" val="b"/>
  <p:tag name="KSO_WM_BEAUTIFY_FLAG" val="#wm#"/>
  <p:tag name="KSO_WM_FIGMA_FLAG" val="#fgm#"/>
  <p:tag name="KSO_WM_UNIT_INDEX" val="1"/>
  <p:tag name="KSO_WM_UNIT_TEXT_TYPE" val="1"/>
  <p:tag name="KSO_WM_UNIT_PRESET_TEXT" val="THE END"/>
  <p:tag name="KSO_WM_UNIT_ID" val="custom40490517_9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663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9f60ab758dab3b6539fb4f84f671821d99e899a"/>
  <p:tag name="KSO_WM_NEWLAYOUT_ID" val="3680"/>
  <p:tag name="KSO_WM_UNIT_PRESET_TEXT" val="谢谢观看"/>
  <p:tag name="KSO_WM_UNIT_ID" val="custom40490517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664.xml><?xml version="1.0" encoding="utf-8"?>
<p:tagLst xmlns:p="http://schemas.openxmlformats.org/presentationml/2006/main">
  <p:tag name="KSO_WM_SLIDE_CONTENT_ORIENTATION" val="left"/>
  <p:tag name="KSO_WM_SLIDE_HAS_MASK" val="0"/>
  <p:tag name="KSO_WM_SLIDE_ITEM_CNT" val="0"/>
  <p:tag name="KSO_WM_SLIDE_TYPE" val="endPage"/>
  <p:tag name="KSO_WM_TEMPLATE_SUBCATEGORY" val="29"/>
  <p:tag name="KSO_WM_BEAUTIFY_FLAG" val="#wm#"/>
  <p:tag name="KSO_WM_TEMPLATE_SLIDE_ID" val="slide_06be46c9219ad451"/>
  <p:tag name="KSO_WM_TEMPLATE_INDEX" val="40490517"/>
  <p:tag name="KSO_WM_TEMPLATE_CATEGORY" val="custom"/>
  <p:tag name="KSO_WM_SLIDE_INDEX" val="5"/>
  <p:tag name="KSO_WM_SLIDE_ID" val="custom40490517_9"/>
  <p:tag name="KSO_WM_TEMPLATE_MASTER_TYPE" val="0"/>
  <p:tag name="KSO_WM_SLIDE_LAYOUT" val="a_b"/>
  <p:tag name="KSO_WM_SLIDE_LAYOUT_CNT" val="1_1"/>
  <p:tag name="KSO_WM_TAG_VERSION" val="3.0"/>
  <p:tag name="CP_OUTLINE_TITLE" val="谢谢"/>
  <p:tag name="CP_OUTLINE_TYPE" val="pt_end"/>
</p:tagLst>
</file>

<file path=ppt/tags/tag6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6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7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7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17"/>
  <p:tag name="KSO_WM_TEMPLATE_CATEGORY" val="custom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12e0cda8c754f9ecf9a5fd72d20ed9b79e87609"/>
  <p:tag name="KSO_WM_NEWLAYOUT_ID" val="slide_f9b4da7002e0b93c"/>
</p:tagLst>
</file>

<file path=ppt/tags/tag8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8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9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9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5_1"/>
  <p:tag name="KSO_WM_UNIT_TYPE" val="l_h_i"/>
</p:tagLst>
</file>

<file path=ppt/tags/tag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9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6_1"/>
  <p:tag name="KSO_WM_UNIT_TYPE" val="l_h_i"/>
</p:tagLst>
</file>

<file path=ppt/tags/tag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f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科技风人工智能通用模板">
  <a:themeElements>
    <a:clrScheme name="自定义 968">
      <a:dk1>
        <a:srgbClr val="000000"/>
      </a:dk1>
      <a:lt1>
        <a:srgbClr val="FFFFFF"/>
      </a:lt1>
      <a:dk2>
        <a:srgbClr val="001548"/>
      </a:dk2>
      <a:lt2>
        <a:srgbClr val="F6F6F6"/>
      </a:lt2>
      <a:accent1>
        <a:srgbClr val="9B50FE"/>
      </a:accent1>
      <a:accent2>
        <a:srgbClr val="00CEC2"/>
      </a:accent2>
      <a:accent3>
        <a:srgbClr val="FF1FAA"/>
      </a:accent3>
      <a:accent4>
        <a:srgbClr val="16D28D"/>
      </a:accent4>
      <a:accent5>
        <a:srgbClr val="F84949"/>
      </a:accent5>
      <a:accent6>
        <a:srgbClr val="FABC00"/>
      </a:accent6>
      <a:hlink>
        <a:srgbClr val="304FFE"/>
      </a:hlink>
      <a:folHlink>
        <a:srgbClr val="492067"/>
      </a:folHlink>
    </a:clrScheme>
    <a:fontScheme name="自定义 1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3782</Words>
  <Application>WPS 演示</Application>
  <PresentationFormat>宽屏</PresentationFormat>
  <Paragraphs>344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科技风人工智能通用模板</vt:lpstr>
      <vt:lpstr>工业大数据实验 - 5G小区流量预测结果可视化与误差分析</vt:lpstr>
      <vt:lpstr>目录</vt:lpstr>
      <vt:lpstr>实验概述</vt:lpstr>
      <vt:lpstr>实验背景</vt:lpstr>
      <vt:lpstr>实验目标</vt:lpstr>
      <vt:lpstr>数据探索与预处理</vt:lpstr>
      <vt:lpstr>数据来源与特性</vt:lpstr>
      <vt:lpstr>数据可视化</vt:lpstr>
      <vt:lpstr>数据预处理方法</vt:lpstr>
      <vt:lpstr>模型选择与训练</vt:lpstr>
      <vt:lpstr>模型选择依据</vt:lpstr>
      <vt:lpstr>模型训练流程</vt:lpstr>
      <vt:lpstr>预测结果可视化</vt:lpstr>
      <vt:lpstr>各模型预测结果展示</vt:lpstr>
      <vt:lpstr>多模型指标对比</vt:lpstr>
      <vt:lpstr>误差分析</vt:lpstr>
      <vt:lpstr>误差来源分析</vt:lpstr>
      <vt:lpstr>误差分布与时间段表现</vt:lpstr>
      <vt:lpstr>改进措施与展望</vt:lpstr>
      <vt:lpstr>模型优化与集成</vt:lpstr>
      <vt:lpstr>异常检测与处理</vt:lpstr>
      <vt:lpstr>引入深度时序模型</vt:lpstr>
      <vt:lpstr>未来研究方向</vt:lpstr>
      <vt:lpstr>实验总结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小区流量预测结果可视化与误差分析</dc:title>
  <dc:creator/>
  <cp:lastModifiedBy>叶俊</cp:lastModifiedBy>
  <cp:revision>2</cp:revision>
  <dcterms:created xsi:type="dcterms:W3CDTF">2025-06-20T13:32:10Z</dcterms:created>
  <dcterms:modified xsi:type="dcterms:W3CDTF">2025-06-20T13:34:39Z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v1.0_ai_69796629004</vt:lpwstr>
  </property>
</Properties>
</file>